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3"/>
  </p:notesMasterIdLst>
  <p:handoutMasterIdLst>
    <p:handoutMasterId r:id="rId34"/>
  </p:handoutMasterIdLst>
  <p:sldIdLst>
    <p:sldId id="256" r:id="rId2"/>
    <p:sldId id="348" r:id="rId3"/>
    <p:sldId id="383" r:id="rId4"/>
    <p:sldId id="361" r:id="rId5"/>
    <p:sldId id="400" r:id="rId6"/>
    <p:sldId id="412" r:id="rId7"/>
    <p:sldId id="402" r:id="rId8"/>
    <p:sldId id="403" r:id="rId9"/>
    <p:sldId id="404" r:id="rId10"/>
    <p:sldId id="405" r:id="rId11"/>
    <p:sldId id="406" r:id="rId12"/>
    <p:sldId id="407" r:id="rId13"/>
    <p:sldId id="393" r:id="rId14"/>
    <p:sldId id="395" r:id="rId15"/>
    <p:sldId id="394" r:id="rId16"/>
    <p:sldId id="396" r:id="rId17"/>
    <p:sldId id="397" r:id="rId18"/>
    <p:sldId id="398" r:id="rId19"/>
    <p:sldId id="399" r:id="rId20"/>
    <p:sldId id="384" r:id="rId21"/>
    <p:sldId id="386" r:id="rId22"/>
    <p:sldId id="385" r:id="rId23"/>
    <p:sldId id="387" r:id="rId24"/>
    <p:sldId id="388" r:id="rId25"/>
    <p:sldId id="382" r:id="rId26"/>
    <p:sldId id="389" r:id="rId27"/>
    <p:sldId id="392" r:id="rId28"/>
    <p:sldId id="391" r:id="rId29"/>
    <p:sldId id="409" r:id="rId30"/>
    <p:sldId id="408" r:id="rId31"/>
    <p:sldId id="381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Fira Sans" panose="020B0604020202020204" charset="0"/>
      <p:regular r:id="rId39"/>
      <p:bold r:id="rId40"/>
      <p:italic r:id="rId41"/>
      <p:boldItalic r:id="rId42"/>
    </p:embeddedFont>
    <p:embeddedFont>
      <p:font typeface="Fira Sans Extra Condensed" panose="020B0604020202020204" charset="0"/>
      <p:regular r:id="rId43"/>
      <p:bold r:id="rId44"/>
      <p:italic r:id="rId45"/>
      <p:boldItalic r:id="rId46"/>
    </p:embeddedFont>
    <p:embeddedFont>
      <p:font typeface="Lexend Exa" panose="020B0604020202020204" charset="0"/>
      <p:regular r:id="rId47"/>
      <p:bold r:id="rId48"/>
    </p:embeddedFont>
    <p:embeddedFont>
      <p:font typeface="Roboto" panose="020B0604020202020204" charset="0"/>
      <p:regular r:id="rId49"/>
      <p:bold r:id="rId50"/>
      <p:italic r:id="rId51"/>
      <p:boldItalic r:id="rId52"/>
    </p:embeddedFont>
    <p:embeddedFont>
      <p:font typeface="Roboto Black" panose="020B0604020202020204" charset="0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28F8127-E581-6C48-A4F4-4C3DCF229FAE}" name="Daniel Carvalho" initials="DC" userId="S::dl.carvalho@ua.pt::5d1cc23a-97af-4f53-959c-f03d38fc032e" providerId="AD"/>
  <p188:author id="{CBA836A2-F909-DA5A-F10B-1DD3916F81F6}" name="André Butuc" initials="AB" userId="S::andrebutuc@ua.pt::5baa6f23-1d54-499c-9054-5ca7e9a8b4f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7AB"/>
    <a:srgbClr val="F9A846"/>
    <a:srgbClr val="FFF6E6"/>
    <a:srgbClr val="FBC583"/>
    <a:srgbClr val="DBAD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6CB088-7E7B-474E-8F6C-7A24F6A16A13}" v="716" dt="2023-03-14T01:04:52.891"/>
    <p1510:client id="{59508418-8273-F96F-491E-994E2ADE4F42}" v="35" dt="2023-03-13T23:40:55.869"/>
    <p1510:client id="{71C4F20B-56F3-C456-E45D-8FB4CC84D5F9}" v="4" dt="2023-03-13T22:55:16.445"/>
    <p1510:client id="{8F167D09-25F3-E078-574A-AE248628272B}" v="12" dt="2023-03-13T22:33:51.416"/>
    <p1510:client id="{DEB31A85-A408-9E59-E0D4-805AB2CB9B4C}" v="63" dt="2023-03-13T22:46:51.188"/>
    <p1510:client id="{F9689898-E82E-4A01-9B0D-48299220C78A}" v="657" dt="2023-03-14T09:12:10.542"/>
  </p1510:revLst>
</p1510:revInfo>
</file>

<file path=ppt/tableStyles.xml><?xml version="1.0" encoding="utf-8"?>
<a:tblStyleLst xmlns:a="http://schemas.openxmlformats.org/drawingml/2006/main" def="{D243A24B-17E6-46C2-B172-088600221589}">
  <a:tblStyle styleId="{D243A24B-17E6-46C2-B172-0886002215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Estilo com Tema 2 - Destaqu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Estilo Médio 3 - Destaqu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Estilo Médio 3 - Destaqu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Estilo Médio 3 - Destaqu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Estilo com Tema 1 - Destaqu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660B408-B3CF-4A94-85FC-2B1E0A45F4A2}" styleName="Estilo Escuro 2 - Destaque 1/Destaqu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Estilo Escuro 2 - Destaque 3/Destaqu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2833802-FEF1-4C79-8D5D-14CF1EAF98D9}" styleName="Estilo Claro 2 - Destaqu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édio 1 - Destaqu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Estilo Médio 1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75DCB02-9BB8-47FD-8907-85C794F793BA}" styleName="Estilo com Tema 1 - Destaqu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A111915-BE36-4E01-A7E5-04B1672EAD32}" styleName="Estilo Claro 2 - Destaqu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Estilo Claro 2 - Destaqu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é Butuc" userId="S::andrebutuc@ua.pt::5baa6f23-1d54-499c-9054-5ca7e9a8b4f5" providerId="AD" clId="Web-{EF9D1C33-211F-5D63-EA89-1F73BEA1BB59}"/>
    <pc:docChg chg="modSld">
      <pc:chgData name="André Butuc" userId="S::andrebutuc@ua.pt::5baa6f23-1d54-499c-9054-5ca7e9a8b4f5" providerId="AD" clId="Web-{EF9D1C33-211F-5D63-EA89-1F73BEA1BB59}" dt="2023-02-23T16:20:47.612" v="1"/>
      <pc:docMkLst>
        <pc:docMk/>
      </pc:docMkLst>
      <pc:sldChg chg="mod modShow">
        <pc:chgData name="André Butuc" userId="S::andrebutuc@ua.pt::5baa6f23-1d54-499c-9054-5ca7e9a8b4f5" providerId="AD" clId="Web-{EF9D1C33-211F-5D63-EA89-1F73BEA1BB59}" dt="2023-02-23T16:20:47.612" v="1"/>
        <pc:sldMkLst>
          <pc:docMk/>
          <pc:sldMk cId="0" sldId="256"/>
        </pc:sldMkLst>
      </pc:sldChg>
    </pc:docChg>
  </pc:docChgLst>
  <pc:docChgLst>
    <pc:chgData name="Guest User" userId="S::urn:spo:anon#ceeca8900f0949f9e87ac310d4e4f1ef8e62de8fc32fe00ec72e458b0f113504::" providerId="AD" clId="Web-{6A5C99D0-5A36-0F88-01BB-28460A36BA68}"/>
    <pc:docChg chg="addSld modSld sldOrd">
      <pc:chgData name="Guest User" userId="S::urn:spo:anon#ceeca8900f0949f9e87ac310d4e4f1ef8e62de8fc32fe00ec72e458b0f113504::" providerId="AD" clId="Web-{6A5C99D0-5A36-0F88-01BB-28460A36BA68}" dt="2023-01-02T17:13:44.066" v="757" actId="1076"/>
      <pc:docMkLst>
        <pc:docMk/>
      </pc:docMkLst>
      <pc:sldChg chg="addSp delSp modSp ord">
        <pc:chgData name="Guest User" userId="S::urn:spo:anon#ceeca8900f0949f9e87ac310d4e4f1ef8e62de8fc32fe00ec72e458b0f113504::" providerId="AD" clId="Web-{6A5C99D0-5A36-0F88-01BB-28460A36BA68}" dt="2023-01-02T17:09:11.931" v="723" actId="1076"/>
        <pc:sldMkLst>
          <pc:docMk/>
          <pc:sldMk cId="0" sldId="271"/>
        </pc:sldMkLst>
        <pc:spChg chg="add mod">
          <ac:chgData name="Guest User" userId="S::urn:spo:anon#ceeca8900f0949f9e87ac310d4e4f1ef8e62de8fc32fe00ec72e458b0f113504::" providerId="AD" clId="Web-{6A5C99D0-5A36-0F88-01BB-28460A36BA68}" dt="2023-01-02T17:04:03.543" v="573" actId="1076"/>
          <ac:spMkLst>
            <pc:docMk/>
            <pc:sldMk cId="0" sldId="271"/>
            <ac:spMk id="3" creationId="{55CD42B0-5A62-70FD-D4D1-02363DFD06A7}"/>
          </ac:spMkLst>
        </pc:spChg>
        <pc:spChg chg="add del mod">
          <ac:chgData name="Guest User" userId="S::urn:spo:anon#ceeca8900f0949f9e87ac310d4e4f1ef8e62de8fc32fe00ec72e458b0f113504::" providerId="AD" clId="Web-{6A5C99D0-5A36-0F88-01BB-28460A36BA68}" dt="2023-01-02T17:03:36.636" v="571"/>
          <ac:spMkLst>
            <pc:docMk/>
            <pc:sldMk cId="0" sldId="271"/>
            <ac:spMk id="5" creationId="{9E5BFD27-299A-DD8A-B28F-37D034E1674A}"/>
          </ac:spMkLst>
        </pc:spChg>
        <pc:spChg chg="add del mod">
          <ac:chgData name="Guest User" userId="S::urn:spo:anon#ceeca8900f0949f9e87ac310d4e4f1ef8e62de8fc32fe00ec72e458b0f113504::" providerId="AD" clId="Web-{6A5C99D0-5A36-0F88-01BB-28460A36BA68}" dt="2023-01-02T17:03:35.652" v="570"/>
          <ac:spMkLst>
            <pc:docMk/>
            <pc:sldMk cId="0" sldId="271"/>
            <ac:spMk id="7" creationId="{27057F83-9EDF-D5BB-EDF5-CB2F7B8CB92C}"/>
          </ac:spMkLst>
        </pc:spChg>
        <pc:spChg chg="add del mod">
          <ac:chgData name="Guest User" userId="S::urn:spo:anon#ceeca8900f0949f9e87ac310d4e4f1ef8e62de8fc32fe00ec72e458b0f113504::" providerId="AD" clId="Web-{6A5C99D0-5A36-0F88-01BB-28460A36BA68}" dt="2023-01-02T17:03:35.620" v="569"/>
          <ac:spMkLst>
            <pc:docMk/>
            <pc:sldMk cId="0" sldId="271"/>
            <ac:spMk id="9" creationId="{4B30B1C4-B010-DDA2-47FF-0A564ACD3DFA}"/>
          </ac:spMkLst>
        </pc:spChg>
        <pc:spChg chg="add mod">
          <ac:chgData name="Guest User" userId="S::urn:spo:anon#ceeca8900f0949f9e87ac310d4e4f1ef8e62de8fc32fe00ec72e458b0f113504::" providerId="AD" clId="Web-{6A5C99D0-5A36-0F88-01BB-28460A36BA68}" dt="2023-01-02T17:04:13.763" v="576" actId="20577"/>
          <ac:spMkLst>
            <pc:docMk/>
            <pc:sldMk cId="0" sldId="271"/>
            <ac:spMk id="11" creationId="{5F30D67D-5943-4849-A207-BC31D45B40B1}"/>
          </ac:spMkLst>
        </pc:spChg>
        <pc:spChg chg="add mod">
          <ac:chgData name="Guest User" userId="S::urn:spo:anon#ceeca8900f0949f9e87ac310d4e4f1ef8e62de8fc32fe00ec72e458b0f113504::" providerId="AD" clId="Web-{6A5C99D0-5A36-0F88-01BB-28460A36BA68}" dt="2023-01-02T17:04:19.466" v="581" actId="20577"/>
          <ac:spMkLst>
            <pc:docMk/>
            <pc:sldMk cId="0" sldId="271"/>
            <ac:spMk id="13" creationId="{AFC4E687-58DF-2166-862D-EC83D82EEB3D}"/>
          </ac:spMkLst>
        </pc:spChg>
        <pc:spChg chg="add mod">
          <ac:chgData name="Guest User" userId="S::urn:spo:anon#ceeca8900f0949f9e87ac310d4e4f1ef8e62de8fc32fe00ec72e458b0f113504::" providerId="AD" clId="Web-{6A5C99D0-5A36-0F88-01BB-28460A36BA68}" dt="2023-01-02T17:04:26.044" v="584" actId="20577"/>
          <ac:spMkLst>
            <pc:docMk/>
            <pc:sldMk cId="0" sldId="271"/>
            <ac:spMk id="15" creationId="{21E7AC19-2B66-B2A5-2E5A-016DA88996DE}"/>
          </ac:spMkLst>
        </pc:spChg>
        <pc:spChg chg="del mod">
          <ac:chgData name="Guest User" userId="S::urn:spo:anon#ceeca8900f0949f9e87ac310d4e4f1ef8e62de8fc32fe00ec72e458b0f113504::" providerId="AD" clId="Web-{6A5C99D0-5A36-0F88-01BB-28460A36BA68}" dt="2023-01-02T17:03:04.697" v="560"/>
          <ac:spMkLst>
            <pc:docMk/>
            <pc:sldMk cId="0" sldId="271"/>
            <ac:spMk id="405" creationId="{00000000-0000-0000-0000-000000000000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7:07:15.254" v="669" actId="14100"/>
          <ac:spMkLst>
            <pc:docMk/>
            <pc:sldMk cId="0" sldId="271"/>
            <ac:spMk id="406" creationId="{00000000-0000-0000-0000-000000000000}"/>
          </ac:spMkLst>
        </pc:spChg>
        <pc:spChg chg="del mod">
          <ac:chgData name="Guest User" userId="S::urn:spo:anon#ceeca8900f0949f9e87ac310d4e4f1ef8e62de8fc32fe00ec72e458b0f113504::" providerId="AD" clId="Web-{6A5C99D0-5A36-0F88-01BB-28460A36BA68}" dt="2023-01-02T17:03:05.432" v="562"/>
          <ac:spMkLst>
            <pc:docMk/>
            <pc:sldMk cId="0" sldId="271"/>
            <ac:spMk id="407" creationId="{00000000-0000-0000-0000-000000000000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7:08:09.350" v="705" actId="20577"/>
          <ac:spMkLst>
            <pc:docMk/>
            <pc:sldMk cId="0" sldId="271"/>
            <ac:spMk id="408" creationId="{00000000-0000-0000-0000-000000000000}"/>
          </ac:spMkLst>
        </pc:spChg>
        <pc:spChg chg="del mod">
          <ac:chgData name="Guest User" userId="S::urn:spo:anon#ceeca8900f0949f9e87ac310d4e4f1ef8e62de8fc32fe00ec72e458b0f113504::" providerId="AD" clId="Web-{6A5C99D0-5A36-0F88-01BB-28460A36BA68}" dt="2023-01-02T17:03:04.494" v="559"/>
          <ac:spMkLst>
            <pc:docMk/>
            <pc:sldMk cId="0" sldId="271"/>
            <ac:spMk id="409" creationId="{00000000-0000-0000-0000-000000000000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7:07:59.334" v="703" actId="20577"/>
          <ac:spMkLst>
            <pc:docMk/>
            <pc:sldMk cId="0" sldId="271"/>
            <ac:spMk id="410" creationId="{00000000-0000-0000-0000-000000000000}"/>
          </ac:spMkLst>
        </pc:spChg>
        <pc:spChg chg="del">
          <ac:chgData name="Guest User" userId="S::urn:spo:anon#ceeca8900f0949f9e87ac310d4e4f1ef8e62de8fc32fe00ec72e458b0f113504::" providerId="AD" clId="Web-{6A5C99D0-5A36-0F88-01BB-28460A36BA68}" dt="2023-01-02T17:03:05.213" v="561"/>
          <ac:spMkLst>
            <pc:docMk/>
            <pc:sldMk cId="0" sldId="271"/>
            <ac:spMk id="411" creationId="{00000000-0000-0000-0000-000000000000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7:09:08.774" v="722" actId="20577"/>
          <ac:spMkLst>
            <pc:docMk/>
            <pc:sldMk cId="0" sldId="271"/>
            <ac:spMk id="412" creationId="{00000000-0000-0000-0000-000000000000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7:09:11.931" v="723" actId="1076"/>
          <ac:spMkLst>
            <pc:docMk/>
            <pc:sldMk cId="0" sldId="271"/>
            <ac:spMk id="413" creationId="{00000000-0000-0000-0000-000000000000}"/>
          </ac:spMkLst>
        </pc:spChg>
        <pc:grpChg chg="del">
          <ac:chgData name="Guest User" userId="S::urn:spo:anon#ceeca8900f0949f9e87ac310d4e4f1ef8e62de8fc32fe00ec72e458b0f113504::" providerId="AD" clId="Web-{6A5C99D0-5A36-0F88-01BB-28460A36BA68}" dt="2023-01-02T17:03:10.807" v="565"/>
          <ac:grpSpMkLst>
            <pc:docMk/>
            <pc:sldMk cId="0" sldId="271"/>
            <ac:grpSpMk id="418" creationId="{00000000-0000-0000-0000-000000000000}"/>
          </ac:grpSpMkLst>
        </pc:grpChg>
        <pc:grpChg chg="del">
          <ac:chgData name="Guest User" userId="S::urn:spo:anon#ceeca8900f0949f9e87ac310d4e4f1ef8e62de8fc32fe00ec72e458b0f113504::" providerId="AD" clId="Web-{6A5C99D0-5A36-0F88-01BB-28460A36BA68}" dt="2023-01-02T17:02:54.400" v="557"/>
          <ac:grpSpMkLst>
            <pc:docMk/>
            <pc:sldMk cId="0" sldId="271"/>
            <ac:grpSpMk id="421" creationId="{00000000-0000-0000-0000-000000000000}"/>
          </ac:grpSpMkLst>
        </pc:grpChg>
        <pc:grpChg chg="del">
          <ac:chgData name="Guest User" userId="S::urn:spo:anon#ceeca8900f0949f9e87ac310d4e4f1ef8e62de8fc32fe00ec72e458b0f113504::" providerId="AD" clId="Web-{6A5C99D0-5A36-0F88-01BB-28460A36BA68}" dt="2023-01-02T17:03:05.697" v="563"/>
          <ac:grpSpMkLst>
            <pc:docMk/>
            <pc:sldMk cId="0" sldId="271"/>
            <ac:grpSpMk id="424" creationId="{00000000-0000-0000-0000-000000000000}"/>
          </ac:grpSpMkLst>
        </pc:grpChg>
        <pc:grpChg chg="del">
          <ac:chgData name="Guest User" userId="S::urn:spo:anon#ceeca8900f0949f9e87ac310d4e4f1ef8e62de8fc32fe00ec72e458b0f113504::" providerId="AD" clId="Web-{6A5C99D0-5A36-0F88-01BB-28460A36BA68}" dt="2023-01-02T17:03:10.557" v="564"/>
          <ac:grpSpMkLst>
            <pc:docMk/>
            <pc:sldMk cId="0" sldId="271"/>
            <ac:grpSpMk id="429" creationId="{00000000-0000-0000-0000-000000000000}"/>
          </ac:grpSpMkLst>
        </pc:grpChg>
      </pc:sldChg>
      <pc:sldChg chg="delSp modSp">
        <pc:chgData name="Guest User" userId="S::urn:spo:anon#ceeca8900f0949f9e87ac310d4e4f1ef8e62de8fc32fe00ec72e458b0f113504::" providerId="AD" clId="Web-{6A5C99D0-5A36-0F88-01BB-28460A36BA68}" dt="2023-01-02T16:45:22.124" v="255" actId="14100"/>
        <pc:sldMkLst>
          <pc:docMk/>
          <pc:sldMk cId="0" sldId="278"/>
        </pc:sldMkLst>
        <pc:spChg chg="del mod">
          <ac:chgData name="Guest User" userId="S::urn:spo:anon#ceeca8900f0949f9e87ac310d4e4f1ef8e62de8fc32fe00ec72e458b0f113504::" providerId="AD" clId="Web-{6A5C99D0-5A36-0F88-01BB-28460A36BA68}" dt="2023-01-02T16:43:52.511" v="229"/>
          <ac:spMkLst>
            <pc:docMk/>
            <pc:sldMk cId="0" sldId="278"/>
            <ac:spMk id="2" creationId="{B7EE9756-AE62-5505-3C21-1F108F7A4FD1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6:45:22.124" v="255" actId="14100"/>
          <ac:spMkLst>
            <pc:docMk/>
            <pc:sldMk cId="0" sldId="278"/>
            <ac:spMk id="3" creationId="{A2F7FBEF-7299-AA16-7542-9CCA12018FE5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6:45:07.373" v="253" actId="20577"/>
          <ac:spMkLst>
            <pc:docMk/>
            <pc:sldMk cId="0" sldId="278"/>
            <ac:spMk id="615" creationId="{00000000-0000-0000-0000-000000000000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6:45:13.249" v="254" actId="1076"/>
          <ac:spMkLst>
            <pc:docMk/>
            <pc:sldMk cId="0" sldId="278"/>
            <ac:spMk id="616" creationId="{00000000-0000-0000-0000-000000000000}"/>
          </ac:spMkLst>
        </pc:spChg>
      </pc:sldChg>
      <pc:sldChg chg="addSp delSp modSp ord">
        <pc:chgData name="Guest User" userId="S::urn:spo:anon#ceeca8900f0949f9e87ac310d4e4f1ef8e62de8fc32fe00ec72e458b0f113504::" providerId="AD" clId="Web-{6A5C99D0-5A36-0F88-01BB-28460A36BA68}" dt="2023-01-02T16:55:15.772" v="500" actId="14100"/>
        <pc:sldMkLst>
          <pc:docMk/>
          <pc:sldMk cId="0" sldId="279"/>
        </pc:sldMkLst>
        <pc:spChg chg="add del mod">
          <ac:chgData name="Guest User" userId="S::urn:spo:anon#ceeca8900f0949f9e87ac310d4e4f1ef8e62de8fc32fe00ec72e458b0f113504::" providerId="AD" clId="Web-{6A5C99D0-5A36-0F88-01BB-28460A36BA68}" dt="2023-01-02T16:46:07.391" v="259"/>
          <ac:spMkLst>
            <pc:docMk/>
            <pc:sldMk cId="0" sldId="279"/>
            <ac:spMk id="3" creationId="{58445033-7B92-9C46-B8BA-0B948FE76E38}"/>
          </ac:spMkLst>
        </pc:spChg>
        <pc:spChg chg="add del mod">
          <ac:chgData name="Guest User" userId="S::urn:spo:anon#ceeca8900f0949f9e87ac310d4e4f1ef8e62de8fc32fe00ec72e458b0f113504::" providerId="AD" clId="Web-{6A5C99D0-5A36-0F88-01BB-28460A36BA68}" dt="2023-01-02T16:46:22.220" v="264"/>
          <ac:spMkLst>
            <pc:docMk/>
            <pc:sldMk cId="0" sldId="279"/>
            <ac:spMk id="5" creationId="{95325FE1-1858-47B8-B846-348D46255552}"/>
          </ac:spMkLst>
        </pc:spChg>
        <pc:spChg chg="add mod">
          <ac:chgData name="Guest User" userId="S::urn:spo:anon#ceeca8900f0949f9e87ac310d4e4f1ef8e62de8fc32fe00ec72e458b0f113504::" providerId="AD" clId="Web-{6A5C99D0-5A36-0F88-01BB-28460A36BA68}" dt="2023-01-02T16:51:37.295" v="495" actId="1076"/>
          <ac:spMkLst>
            <pc:docMk/>
            <pc:sldMk cId="0" sldId="279"/>
            <ac:spMk id="7" creationId="{D108FB0E-0B48-DC46-AAE4-7281A1A020BE}"/>
          </ac:spMkLst>
        </pc:spChg>
        <pc:spChg chg="add mod">
          <ac:chgData name="Guest User" userId="S::urn:spo:anon#ceeca8900f0949f9e87ac310d4e4f1ef8e62de8fc32fe00ec72e458b0f113504::" providerId="AD" clId="Web-{6A5C99D0-5A36-0F88-01BB-28460A36BA68}" dt="2023-01-02T16:53:00.595" v="498" actId="1076"/>
          <ac:spMkLst>
            <pc:docMk/>
            <pc:sldMk cId="0" sldId="279"/>
            <ac:spMk id="9" creationId="{FAAEA95A-DF01-088D-E8B7-F6F3DF5FF913}"/>
          </ac:spMkLst>
        </pc:spChg>
        <pc:spChg chg="add mod">
          <ac:chgData name="Guest User" userId="S::urn:spo:anon#ceeca8900f0949f9e87ac310d4e4f1ef8e62de8fc32fe00ec72e458b0f113504::" providerId="AD" clId="Web-{6A5C99D0-5A36-0F88-01BB-28460A36BA68}" dt="2023-01-02T16:55:15.772" v="500" actId="14100"/>
          <ac:spMkLst>
            <pc:docMk/>
            <pc:sldMk cId="0" sldId="279"/>
            <ac:spMk id="11" creationId="{9644AFC5-02B6-6E37-069C-BA484E286637}"/>
          </ac:spMkLst>
        </pc:spChg>
        <pc:spChg chg="del">
          <ac:chgData name="Guest User" userId="S::urn:spo:anon#ceeca8900f0949f9e87ac310d4e4f1ef8e62de8fc32fe00ec72e458b0f113504::" providerId="AD" clId="Web-{6A5C99D0-5A36-0F88-01BB-28460A36BA68}" dt="2023-01-02T16:46:00.172" v="258"/>
          <ac:spMkLst>
            <pc:docMk/>
            <pc:sldMk cId="0" sldId="279"/>
            <ac:spMk id="622" creationId="{00000000-0000-0000-0000-000000000000}"/>
          </ac:spMkLst>
        </pc:spChg>
        <pc:spChg chg="del">
          <ac:chgData name="Guest User" userId="S::urn:spo:anon#ceeca8900f0949f9e87ac310d4e4f1ef8e62de8fc32fe00ec72e458b0f113504::" providerId="AD" clId="Web-{6A5C99D0-5A36-0F88-01BB-28460A36BA68}" dt="2023-01-02T16:46:07.704" v="260"/>
          <ac:spMkLst>
            <pc:docMk/>
            <pc:sldMk cId="0" sldId="279"/>
            <ac:spMk id="623" creationId="{00000000-0000-0000-0000-000000000000}"/>
          </ac:spMkLst>
        </pc:spChg>
      </pc:sldChg>
      <pc:sldChg chg="modSp">
        <pc:chgData name="Guest User" userId="S::urn:spo:anon#ceeca8900f0949f9e87ac310d4e4f1ef8e62de8fc32fe00ec72e458b0f113504::" providerId="AD" clId="Web-{6A5C99D0-5A36-0F88-01BB-28460A36BA68}" dt="2023-01-02T17:09:32.431" v="724" actId="14100"/>
        <pc:sldMkLst>
          <pc:docMk/>
          <pc:sldMk cId="1366478444" sldId="349"/>
        </pc:sldMkLst>
        <pc:spChg chg="mod">
          <ac:chgData name="Guest User" userId="S::urn:spo:anon#ceeca8900f0949f9e87ac310d4e4f1ef8e62de8fc32fe00ec72e458b0f113504::" providerId="AD" clId="Web-{6A5C99D0-5A36-0F88-01BB-28460A36BA68}" dt="2023-01-02T17:09:32.431" v="724" actId="14100"/>
          <ac:spMkLst>
            <pc:docMk/>
            <pc:sldMk cId="1366478444" sldId="349"/>
            <ac:spMk id="2" creationId="{1EABD3F8-4268-5E56-4509-4E5E572D57D6}"/>
          </ac:spMkLst>
        </pc:spChg>
      </pc:sldChg>
      <pc:sldChg chg="addSp delSp modSp">
        <pc:chgData name="Guest User" userId="S::urn:spo:anon#ceeca8900f0949f9e87ac310d4e4f1ef8e62de8fc32fe00ec72e458b0f113504::" providerId="AD" clId="Web-{6A5C99D0-5A36-0F88-01BB-28460A36BA68}" dt="2023-01-02T17:01:44.804" v="537" actId="1076"/>
        <pc:sldMkLst>
          <pc:docMk/>
          <pc:sldMk cId="1574594201" sldId="351"/>
        </pc:sldMkLst>
        <pc:spChg chg="mod">
          <ac:chgData name="Guest User" userId="S::urn:spo:anon#ceeca8900f0949f9e87ac310d4e4f1ef8e62de8fc32fe00ec72e458b0f113504::" providerId="AD" clId="Web-{6A5C99D0-5A36-0F88-01BB-28460A36BA68}" dt="2023-01-02T16:57:30.809" v="501" actId="14100"/>
          <ac:spMkLst>
            <pc:docMk/>
            <pc:sldMk cId="1574594201" sldId="351"/>
            <ac:spMk id="3" creationId="{8E889B6D-9B8D-8DAA-0D82-AC3D607C8FE0}"/>
          </ac:spMkLst>
        </pc:spChg>
        <pc:picChg chg="add del mod">
          <ac:chgData name="Guest User" userId="S::urn:spo:anon#ceeca8900f0949f9e87ac310d4e4f1ef8e62de8fc32fe00ec72e458b0f113504::" providerId="AD" clId="Web-{6A5C99D0-5A36-0F88-01BB-28460A36BA68}" dt="2023-01-02T16:57:41.778" v="504"/>
          <ac:picMkLst>
            <pc:docMk/>
            <pc:sldMk cId="1574594201" sldId="351"/>
            <ac:picMk id="4" creationId="{F2A0B4A0-B452-EB35-CBCC-F06B38A77F6F}"/>
          </ac:picMkLst>
        </pc:picChg>
        <pc:picChg chg="add del mod">
          <ac:chgData name="Guest User" userId="S::urn:spo:anon#ceeca8900f0949f9e87ac310d4e4f1ef8e62de8fc32fe00ec72e458b0f113504::" providerId="AD" clId="Web-{6A5C99D0-5A36-0F88-01BB-28460A36BA68}" dt="2023-01-02T16:58:50.047" v="514"/>
          <ac:picMkLst>
            <pc:docMk/>
            <pc:sldMk cId="1574594201" sldId="351"/>
            <ac:picMk id="5" creationId="{5E2847CD-00B1-3153-34DB-AF4FED77452C}"/>
          </ac:picMkLst>
        </pc:picChg>
        <pc:picChg chg="add del mod">
          <ac:chgData name="Guest User" userId="S::urn:spo:anon#ceeca8900f0949f9e87ac310d4e4f1ef8e62de8fc32fe00ec72e458b0f113504::" providerId="AD" clId="Web-{6A5C99D0-5A36-0F88-01BB-28460A36BA68}" dt="2023-01-02T16:59:51.768" v="518"/>
          <ac:picMkLst>
            <pc:docMk/>
            <pc:sldMk cId="1574594201" sldId="351"/>
            <ac:picMk id="6" creationId="{07E94392-B5B4-6337-320F-387F72F1B068}"/>
          </ac:picMkLst>
        </pc:picChg>
        <pc:picChg chg="add del mod">
          <ac:chgData name="Guest User" userId="S::urn:spo:anon#ceeca8900f0949f9e87ac310d4e4f1ef8e62de8fc32fe00ec72e458b0f113504::" providerId="AD" clId="Web-{6A5C99D0-5A36-0F88-01BB-28460A36BA68}" dt="2023-01-02T17:00:27.441" v="528"/>
          <ac:picMkLst>
            <pc:docMk/>
            <pc:sldMk cId="1574594201" sldId="351"/>
            <ac:picMk id="7" creationId="{CFE84335-A7D8-6FBF-D925-39878CEEAB50}"/>
          </ac:picMkLst>
        </pc:picChg>
        <pc:picChg chg="add mod">
          <ac:chgData name="Guest User" userId="S::urn:spo:anon#ceeca8900f0949f9e87ac310d4e4f1ef8e62de8fc32fe00ec72e458b0f113504::" providerId="AD" clId="Web-{6A5C99D0-5A36-0F88-01BB-28460A36BA68}" dt="2023-01-02T17:01:44.804" v="537" actId="1076"/>
          <ac:picMkLst>
            <pc:docMk/>
            <pc:sldMk cId="1574594201" sldId="351"/>
            <ac:picMk id="8" creationId="{659481CD-5783-99CC-2E5A-CDCCE1C2B94F}"/>
          </ac:picMkLst>
        </pc:picChg>
      </pc:sldChg>
      <pc:sldChg chg="add replId">
        <pc:chgData name="Guest User" userId="S::urn:spo:anon#ceeca8900f0949f9e87ac310d4e4f1ef8e62de8fc32fe00ec72e458b0f113504::" providerId="AD" clId="Web-{6A5C99D0-5A36-0F88-01BB-28460A36BA68}" dt="2023-01-02T16:45:34.109" v="256"/>
        <pc:sldMkLst>
          <pc:docMk/>
          <pc:sldMk cId="740918873" sldId="352"/>
        </pc:sldMkLst>
      </pc:sldChg>
      <pc:sldChg chg="add ord replId">
        <pc:chgData name="Guest User" userId="S::urn:spo:anon#ceeca8900f0949f9e87ac310d4e4f1ef8e62de8fc32fe00ec72e458b0f113504::" providerId="AD" clId="Web-{6A5C99D0-5A36-0F88-01BB-28460A36BA68}" dt="2023-01-02T17:02:34.134" v="547"/>
        <pc:sldMkLst>
          <pc:docMk/>
          <pc:sldMk cId="1877569064" sldId="353"/>
        </pc:sldMkLst>
      </pc:sldChg>
      <pc:sldChg chg="modSp add ord replId">
        <pc:chgData name="Guest User" userId="S::urn:spo:anon#ceeca8900f0949f9e87ac310d4e4f1ef8e62de8fc32fe00ec72e458b0f113504::" providerId="AD" clId="Web-{6A5C99D0-5A36-0F88-01BB-28460A36BA68}" dt="2023-01-02T17:09:53.682" v="733" actId="20577"/>
        <pc:sldMkLst>
          <pc:docMk/>
          <pc:sldMk cId="1576506477" sldId="354"/>
        </pc:sldMkLst>
        <pc:spChg chg="mod">
          <ac:chgData name="Guest User" userId="S::urn:spo:anon#ceeca8900f0949f9e87ac310d4e4f1ef8e62de8fc32fe00ec72e458b0f113504::" providerId="AD" clId="Web-{6A5C99D0-5A36-0F88-01BB-28460A36BA68}" dt="2023-01-02T17:09:53.682" v="733" actId="20577"/>
          <ac:spMkLst>
            <pc:docMk/>
            <pc:sldMk cId="1576506477" sldId="354"/>
            <ac:spMk id="2" creationId="{1EABD3F8-4268-5E56-4509-4E5E572D57D6}"/>
          </ac:spMkLst>
        </pc:spChg>
      </pc:sldChg>
      <pc:sldChg chg="addSp delSp modSp new">
        <pc:chgData name="Guest User" userId="S::urn:spo:anon#ceeca8900f0949f9e87ac310d4e4f1ef8e62de8fc32fe00ec72e458b0f113504::" providerId="AD" clId="Web-{6A5C99D0-5A36-0F88-01BB-28460A36BA68}" dt="2023-01-02T17:13:44.066" v="757" actId="1076"/>
        <pc:sldMkLst>
          <pc:docMk/>
          <pc:sldMk cId="1278407344" sldId="355"/>
        </pc:sldMkLst>
        <pc:spChg chg="mod">
          <ac:chgData name="Guest User" userId="S::urn:spo:anon#ceeca8900f0949f9e87ac310d4e4f1ef8e62de8fc32fe00ec72e458b0f113504::" providerId="AD" clId="Web-{6A5C99D0-5A36-0F88-01BB-28460A36BA68}" dt="2023-01-02T17:13:44.066" v="757" actId="1076"/>
          <ac:spMkLst>
            <pc:docMk/>
            <pc:sldMk cId="1278407344" sldId="355"/>
            <ac:spMk id="2" creationId="{867B1CC8-1343-A829-C0A9-3746FD182DD5}"/>
          </ac:spMkLst>
        </pc:spChg>
        <pc:spChg chg="del">
          <ac:chgData name="Guest User" userId="S::urn:spo:anon#ceeca8900f0949f9e87ac310d4e4f1ef8e62de8fc32fe00ec72e458b0f113504::" providerId="AD" clId="Web-{6A5C99D0-5A36-0F88-01BB-28460A36BA68}" dt="2023-01-02T17:13:39.441" v="756"/>
          <ac:spMkLst>
            <pc:docMk/>
            <pc:sldMk cId="1278407344" sldId="355"/>
            <ac:spMk id="3" creationId="{CC4E1AE4-CE93-B5EE-957E-E5A0CC97AD88}"/>
          </ac:spMkLst>
        </pc:spChg>
        <pc:picChg chg="add mod">
          <ac:chgData name="Guest User" userId="S::urn:spo:anon#ceeca8900f0949f9e87ac310d4e4f1ef8e62de8fc32fe00ec72e458b0f113504::" providerId="AD" clId="Web-{6A5C99D0-5A36-0F88-01BB-28460A36BA68}" dt="2023-01-02T17:13:36.051" v="755" actId="1076"/>
          <ac:picMkLst>
            <pc:docMk/>
            <pc:sldMk cId="1278407344" sldId="355"/>
            <ac:picMk id="4" creationId="{0EC4B2C7-AC0D-A1E3-2AE0-E436571F8E0C}"/>
          </ac:picMkLst>
        </pc:picChg>
      </pc:sldChg>
    </pc:docChg>
  </pc:docChgLst>
  <pc:docChgLst>
    <pc:chgData name="André Butuc" userId="5baa6f23-1d54-499c-9054-5ca7e9a8b4f5" providerId="ADAL" clId="{9891331A-898B-5B47-9BD7-123C51022FDD}"/>
    <pc:docChg chg="custSel modSld">
      <pc:chgData name="André Butuc" userId="5baa6f23-1d54-499c-9054-5ca7e9a8b4f5" providerId="ADAL" clId="{9891331A-898B-5B47-9BD7-123C51022FDD}" dt="2023-03-12T17:04:28.396" v="1" actId="478"/>
      <pc:docMkLst>
        <pc:docMk/>
      </pc:docMkLst>
      <pc:sldChg chg="addSp delSp modSp mod">
        <pc:chgData name="André Butuc" userId="5baa6f23-1d54-499c-9054-5ca7e9a8b4f5" providerId="ADAL" clId="{9891331A-898B-5B47-9BD7-123C51022FDD}" dt="2023-03-12T17:04:28.396" v="1" actId="478"/>
        <pc:sldMkLst>
          <pc:docMk/>
          <pc:sldMk cId="2920368372" sldId="348"/>
        </pc:sldMkLst>
        <pc:spChg chg="add del mod">
          <ac:chgData name="André Butuc" userId="5baa6f23-1d54-499c-9054-5ca7e9a8b4f5" providerId="ADAL" clId="{9891331A-898B-5B47-9BD7-123C51022FDD}" dt="2023-03-12T17:04:28.396" v="1" actId="478"/>
          <ac:spMkLst>
            <pc:docMk/>
            <pc:sldMk cId="2920368372" sldId="348"/>
            <ac:spMk id="6" creationId="{961FEFCF-05C1-8740-A291-17B9EDAFA955}"/>
          </ac:spMkLst>
        </pc:spChg>
      </pc:sldChg>
    </pc:docChg>
  </pc:docChgLst>
  <pc:docChgLst>
    <pc:chgData name="Artur Correia" userId="S::art.afo@ua.pt::15c6ac0e-afc8-4798-99e4-72cd18cdc49d" providerId="AD" clId="Web-{4906E0A8-CF13-4589-6B8B-095DCD45911F}"/>
    <pc:docChg chg="modSld">
      <pc:chgData name="Artur Correia" userId="S::art.afo@ua.pt::15c6ac0e-afc8-4798-99e4-72cd18cdc49d" providerId="AD" clId="Web-{4906E0A8-CF13-4589-6B8B-095DCD45911F}" dt="2023-02-25T18:09:54.948" v="317" actId="1076"/>
      <pc:docMkLst>
        <pc:docMk/>
      </pc:docMkLst>
      <pc:sldChg chg="addSp delSp modSp">
        <pc:chgData name="Artur Correia" userId="S::art.afo@ua.pt::15c6ac0e-afc8-4798-99e4-72cd18cdc49d" providerId="AD" clId="Web-{4906E0A8-CF13-4589-6B8B-095DCD45911F}" dt="2023-02-25T18:09:54.948" v="317" actId="1076"/>
        <pc:sldMkLst>
          <pc:docMk/>
          <pc:sldMk cId="3406945662" sldId="357"/>
        </pc:sldMkLst>
        <pc:spChg chg="add del mod">
          <ac:chgData name="Artur Correia" userId="S::art.afo@ua.pt::15c6ac0e-afc8-4798-99e4-72cd18cdc49d" providerId="AD" clId="Web-{4906E0A8-CF13-4589-6B8B-095DCD45911F}" dt="2023-02-25T17:59:02.276" v="44"/>
          <ac:spMkLst>
            <pc:docMk/>
            <pc:sldMk cId="3406945662" sldId="357"/>
            <ac:spMk id="3" creationId="{BF4AFB37-A12F-168B-3CD3-7B03C99D9D44}"/>
          </ac:spMkLst>
        </pc:spChg>
        <pc:spChg chg="add mod">
          <ac:chgData name="Artur Correia" userId="S::art.afo@ua.pt::15c6ac0e-afc8-4798-99e4-72cd18cdc49d" providerId="AD" clId="Web-{4906E0A8-CF13-4589-6B8B-095DCD45911F}" dt="2023-02-25T18:09:54.948" v="317" actId="1076"/>
          <ac:spMkLst>
            <pc:docMk/>
            <pc:sldMk cId="3406945662" sldId="357"/>
            <ac:spMk id="4" creationId="{3A9D285D-AFF7-61D9-1425-7BB27C0C85C4}"/>
          </ac:spMkLst>
        </pc:spChg>
        <pc:spChg chg="add mod">
          <ac:chgData name="Artur Correia" userId="S::art.afo@ua.pt::15c6ac0e-afc8-4798-99e4-72cd18cdc49d" providerId="AD" clId="Web-{4906E0A8-CF13-4589-6B8B-095DCD45911F}" dt="2023-02-25T18:08:37.680" v="316" actId="1076"/>
          <ac:spMkLst>
            <pc:docMk/>
            <pc:sldMk cId="3406945662" sldId="357"/>
            <ac:spMk id="5" creationId="{82EAA632-A675-64D5-0F81-1A5B7EE775D1}"/>
          </ac:spMkLst>
        </pc:spChg>
        <pc:spChg chg="del mod">
          <ac:chgData name="Artur Correia" userId="S::art.afo@ua.pt::15c6ac0e-afc8-4798-99e4-72cd18cdc49d" providerId="AD" clId="Web-{4906E0A8-CF13-4589-6B8B-095DCD45911F}" dt="2023-02-25T17:57:17.321" v="8"/>
          <ac:spMkLst>
            <pc:docMk/>
            <pc:sldMk cId="3406945662" sldId="357"/>
            <ac:spMk id="754" creationId="{00000000-0000-0000-0000-000000000000}"/>
          </ac:spMkLst>
        </pc:spChg>
      </pc:sldChg>
    </pc:docChg>
  </pc:docChgLst>
  <pc:docChgLst>
    <pc:chgData name="Bruna Simões" userId="S::brunams21@ua.pt::3af4e3a0-4f69-431f-a415-688627c54991" providerId="AD" clId="Web-{59508418-8273-F96F-491E-994E2ADE4F42}"/>
    <pc:docChg chg="modSld">
      <pc:chgData name="Bruna Simões" userId="S::brunams21@ua.pt::3af4e3a0-4f69-431f-a415-688627c54991" providerId="AD" clId="Web-{59508418-8273-F96F-491E-994E2ADE4F42}" dt="2023-03-13T23:40:55.869" v="29" actId="14100"/>
      <pc:docMkLst>
        <pc:docMk/>
      </pc:docMkLst>
      <pc:sldChg chg="addSp delSp modSp">
        <pc:chgData name="Bruna Simões" userId="S::brunams21@ua.pt::3af4e3a0-4f69-431f-a415-688627c54991" providerId="AD" clId="Web-{59508418-8273-F96F-491E-994E2ADE4F42}" dt="2023-03-13T23:40:55.869" v="29" actId="14100"/>
        <pc:sldMkLst>
          <pc:docMk/>
          <pc:sldMk cId="487639531" sldId="408"/>
        </pc:sldMkLst>
        <pc:spChg chg="add del mod">
          <ac:chgData name="Bruna Simões" userId="S::brunams21@ua.pt::3af4e3a0-4f69-431f-a415-688627c54991" providerId="AD" clId="Web-{59508418-8273-F96F-491E-994E2ADE4F42}" dt="2023-03-13T23:07:37.312" v="8"/>
          <ac:spMkLst>
            <pc:docMk/>
            <pc:sldMk cId="487639531" sldId="408"/>
            <ac:spMk id="10" creationId="{361D18B1-ED2C-31EB-7D43-A0AE2059A8AF}"/>
          </ac:spMkLst>
        </pc:spChg>
        <pc:spChg chg="add mod">
          <ac:chgData name="Bruna Simões" userId="S::brunams21@ua.pt::3af4e3a0-4f69-431f-a415-688627c54991" providerId="AD" clId="Web-{59508418-8273-F96F-491E-994E2ADE4F42}" dt="2023-03-13T23:39:48.101" v="24" actId="1076"/>
          <ac:spMkLst>
            <pc:docMk/>
            <pc:sldMk cId="487639531" sldId="408"/>
            <ac:spMk id="13" creationId="{CCE63567-2B06-4C8A-0CD1-0E4DBF0F994F}"/>
          </ac:spMkLst>
        </pc:spChg>
        <pc:spChg chg="add del mod">
          <ac:chgData name="Bruna Simões" userId="S::brunams21@ua.pt::3af4e3a0-4f69-431f-a415-688627c54991" providerId="AD" clId="Web-{59508418-8273-F96F-491E-994E2ADE4F42}" dt="2023-03-13T23:08:49.768" v="20"/>
          <ac:spMkLst>
            <pc:docMk/>
            <pc:sldMk cId="487639531" sldId="408"/>
            <ac:spMk id="14" creationId="{732D234E-C7BC-6388-26E0-F22D76675DAC}"/>
          </ac:spMkLst>
        </pc:spChg>
        <pc:spChg chg="add mod">
          <ac:chgData name="Bruna Simões" userId="S::brunams21@ua.pt::3af4e3a0-4f69-431f-a415-688627c54991" providerId="AD" clId="Web-{59508418-8273-F96F-491E-994E2ADE4F42}" dt="2023-03-13T23:39:54.570" v="25" actId="1076"/>
          <ac:spMkLst>
            <pc:docMk/>
            <pc:sldMk cId="487639531" sldId="408"/>
            <ac:spMk id="15" creationId="{3A7F503A-0DF0-91D5-57B1-2D933DF4615A}"/>
          </ac:spMkLst>
        </pc:spChg>
        <pc:graphicFrameChg chg="del">
          <ac:chgData name="Bruna Simões" userId="S::brunams21@ua.pt::3af4e3a0-4f69-431f-a415-688627c54991" providerId="AD" clId="Web-{59508418-8273-F96F-491E-994E2ADE4F42}" dt="2023-03-13T23:08:10.548" v="16"/>
          <ac:graphicFrameMkLst>
            <pc:docMk/>
            <pc:sldMk cId="487639531" sldId="408"/>
            <ac:graphicFrameMk id="2" creationId="{1B1CBF72-4788-5253-C711-8D764A89563A}"/>
          </ac:graphicFrameMkLst>
        </pc:graphicFrameChg>
        <pc:graphicFrameChg chg="del">
          <ac:chgData name="Bruna Simões" userId="S::brunams21@ua.pt::3af4e3a0-4f69-431f-a415-688627c54991" providerId="AD" clId="Web-{59508418-8273-F96F-491E-994E2ADE4F42}" dt="2023-03-13T23:05:50.787" v="0"/>
          <ac:graphicFrameMkLst>
            <pc:docMk/>
            <pc:sldMk cId="487639531" sldId="408"/>
            <ac:graphicFrameMk id="4" creationId="{4D4A30E8-A9EA-B090-8B55-6805ED53CC46}"/>
          </ac:graphicFrameMkLst>
        </pc:graphicFrameChg>
        <pc:picChg chg="mod">
          <ac:chgData name="Bruna Simões" userId="S::brunams21@ua.pt::3af4e3a0-4f69-431f-a415-688627c54991" providerId="AD" clId="Web-{59508418-8273-F96F-491E-994E2ADE4F42}" dt="2023-03-13T23:40:45.306" v="28" actId="14100"/>
          <ac:picMkLst>
            <pc:docMk/>
            <pc:sldMk cId="487639531" sldId="408"/>
            <ac:picMk id="9" creationId="{269ABE10-33FA-AFEB-BCEA-B0F7DD54E5AF}"/>
          </ac:picMkLst>
        </pc:picChg>
        <pc:picChg chg="mod">
          <ac:chgData name="Bruna Simões" userId="S::brunams21@ua.pt::3af4e3a0-4f69-431f-a415-688627c54991" providerId="AD" clId="Web-{59508418-8273-F96F-491E-994E2ADE4F42}" dt="2023-03-13T23:40:55.869" v="29" actId="14100"/>
          <ac:picMkLst>
            <pc:docMk/>
            <pc:sldMk cId="487639531" sldId="408"/>
            <ac:picMk id="11" creationId="{D2198C51-D805-3E31-F479-192BB86AD3E7}"/>
          </ac:picMkLst>
        </pc:picChg>
      </pc:sldChg>
    </pc:docChg>
  </pc:docChgLst>
  <pc:docChgLst>
    <pc:chgData name="Bruna Simões" userId="S::brunams21@ua.pt::3af4e3a0-4f69-431f-a415-688627c54991" providerId="AD" clId="Web-{8F167D09-25F3-E078-574A-AE248628272B}"/>
    <pc:docChg chg="addSld delSld modSld sldOrd">
      <pc:chgData name="Bruna Simões" userId="S::brunams21@ua.pt::3af4e3a0-4f69-431f-a415-688627c54991" providerId="AD" clId="Web-{8F167D09-25F3-E078-574A-AE248628272B}" dt="2023-03-13T22:33:51.416" v="10"/>
      <pc:docMkLst>
        <pc:docMk/>
      </pc:docMkLst>
      <pc:sldChg chg="delSp new">
        <pc:chgData name="Bruna Simões" userId="S::brunams21@ua.pt::3af4e3a0-4f69-431f-a415-688627c54991" providerId="AD" clId="Web-{8F167D09-25F3-E078-574A-AE248628272B}" dt="2023-03-13T22:33:51.416" v="10"/>
        <pc:sldMkLst>
          <pc:docMk/>
          <pc:sldMk cId="487639531" sldId="408"/>
        </pc:sldMkLst>
        <pc:spChg chg="del">
          <ac:chgData name="Bruna Simões" userId="S::brunams21@ua.pt::3af4e3a0-4f69-431f-a415-688627c54991" providerId="AD" clId="Web-{8F167D09-25F3-E078-574A-AE248628272B}" dt="2023-03-13T22:33:51.416" v="10"/>
          <ac:spMkLst>
            <pc:docMk/>
            <pc:sldMk cId="487639531" sldId="408"/>
            <ac:spMk id="2" creationId="{27AAC2C3-FB16-184B-AB08-E34C59A1A831}"/>
          </ac:spMkLst>
        </pc:spChg>
      </pc:sldChg>
      <pc:sldChg chg="modSp new ord">
        <pc:chgData name="Bruna Simões" userId="S::brunams21@ua.pt::3af4e3a0-4f69-431f-a415-688627c54991" providerId="AD" clId="Web-{8F167D09-25F3-E078-574A-AE248628272B}" dt="2023-03-13T22:32:21.210" v="7" actId="20577"/>
        <pc:sldMkLst>
          <pc:docMk/>
          <pc:sldMk cId="873524944" sldId="409"/>
        </pc:sldMkLst>
        <pc:spChg chg="mod">
          <ac:chgData name="Bruna Simões" userId="S::brunams21@ua.pt::3af4e3a0-4f69-431f-a415-688627c54991" providerId="AD" clId="Web-{8F167D09-25F3-E078-574A-AE248628272B}" dt="2023-03-13T22:32:21.210" v="7" actId="20577"/>
          <ac:spMkLst>
            <pc:docMk/>
            <pc:sldMk cId="873524944" sldId="409"/>
            <ac:spMk id="3" creationId="{35466C0B-4E56-F874-5A4A-D3243A8FA634}"/>
          </ac:spMkLst>
        </pc:spChg>
      </pc:sldChg>
      <pc:sldChg chg="new del">
        <pc:chgData name="Bruna Simões" userId="S::brunams21@ua.pt::3af4e3a0-4f69-431f-a415-688627c54991" providerId="AD" clId="Web-{8F167D09-25F3-E078-574A-AE248628272B}" dt="2023-03-13T22:33:47.744" v="9"/>
        <pc:sldMkLst>
          <pc:docMk/>
          <pc:sldMk cId="3646908219" sldId="410"/>
        </pc:sldMkLst>
      </pc:sldChg>
    </pc:docChg>
  </pc:docChgLst>
  <pc:docChgLst>
    <pc:chgData name="André Butuc" userId="5baa6f23-1d54-499c-9054-5ca7e9a8b4f5" providerId="ADAL" clId="{3E6CB088-7E7B-474E-8F6C-7A24F6A16A13}"/>
    <pc:docChg chg="undo redo custSel addSld modSld">
      <pc:chgData name="André Butuc" userId="5baa6f23-1d54-499c-9054-5ca7e9a8b4f5" providerId="ADAL" clId="{3E6CB088-7E7B-474E-8F6C-7A24F6A16A13}" dt="2023-03-14T01:47:32.529" v="1565" actId="20577"/>
      <pc:docMkLst>
        <pc:docMk/>
      </pc:docMkLst>
      <pc:sldChg chg="addSp delSp modSp mod">
        <pc:chgData name="André Butuc" userId="5baa6f23-1d54-499c-9054-5ca7e9a8b4f5" providerId="ADAL" clId="{3E6CB088-7E7B-474E-8F6C-7A24F6A16A13}" dt="2023-03-13T17:27:05.885" v="935" actId="20577"/>
        <pc:sldMkLst>
          <pc:docMk/>
          <pc:sldMk cId="2920368372" sldId="348"/>
        </pc:sldMkLst>
        <pc:spChg chg="add del">
          <ac:chgData name="André Butuc" userId="5baa6f23-1d54-499c-9054-5ca7e9a8b4f5" providerId="ADAL" clId="{3E6CB088-7E7B-474E-8F6C-7A24F6A16A13}" dt="2023-03-13T17:26:59.872" v="932" actId="478"/>
          <ac:spMkLst>
            <pc:docMk/>
            <pc:sldMk cId="2920368372" sldId="348"/>
            <ac:spMk id="6" creationId="{82FCC24A-0893-4AF2-941C-C2033FB35FA6}"/>
          </ac:spMkLst>
        </pc:spChg>
        <pc:spChg chg="add del mod">
          <ac:chgData name="André Butuc" userId="5baa6f23-1d54-499c-9054-5ca7e9a8b4f5" providerId="ADAL" clId="{3E6CB088-7E7B-474E-8F6C-7A24F6A16A13}" dt="2023-03-13T17:27:05.885" v="935" actId="20577"/>
          <ac:spMkLst>
            <pc:docMk/>
            <pc:sldMk cId="2920368372" sldId="348"/>
            <ac:spMk id="16" creationId="{A2ED2EC2-CC4B-9548-BAE1-53E7A04BDCAB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7:13.394" v="938" actId="20577"/>
        <pc:sldMkLst>
          <pc:docMk/>
          <pc:sldMk cId="945665083" sldId="383"/>
        </pc:sldMkLst>
        <pc:spChg chg="del">
          <ac:chgData name="André Butuc" userId="5baa6f23-1d54-499c-9054-5ca7e9a8b4f5" providerId="ADAL" clId="{3E6CB088-7E7B-474E-8F6C-7A24F6A16A13}" dt="2023-03-13T17:27:11.035" v="936" actId="478"/>
          <ac:spMkLst>
            <pc:docMk/>
            <pc:sldMk cId="945665083" sldId="383"/>
            <ac:spMk id="5" creationId="{1921A8BF-D776-F7B0-8E4C-DF92E2F5B637}"/>
          </ac:spMkLst>
        </pc:spChg>
        <pc:spChg chg="add mod">
          <ac:chgData name="André Butuc" userId="5baa6f23-1d54-499c-9054-5ca7e9a8b4f5" providerId="ADAL" clId="{3E6CB088-7E7B-474E-8F6C-7A24F6A16A13}" dt="2023-03-13T17:27:13.394" v="938" actId="20577"/>
          <ac:spMkLst>
            <pc:docMk/>
            <pc:sldMk cId="945665083" sldId="383"/>
            <ac:spMk id="9" creationId="{4B4A3FC2-A011-1047-BCB1-6E2F40F45BEC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30:00.426" v="1043" actId="20577"/>
        <pc:sldMkLst>
          <pc:docMk/>
          <pc:sldMk cId="1186151206" sldId="385"/>
        </pc:sldMkLst>
        <pc:spChg chg="del">
          <ac:chgData name="André Butuc" userId="5baa6f23-1d54-499c-9054-5ca7e9a8b4f5" providerId="ADAL" clId="{3E6CB088-7E7B-474E-8F6C-7A24F6A16A13}" dt="2023-03-13T17:29:50.964" v="1035" actId="478"/>
          <ac:spMkLst>
            <pc:docMk/>
            <pc:sldMk cId="1186151206" sldId="385"/>
            <ac:spMk id="3" creationId="{45FAA693-5A3B-35AE-4936-3D12F938BF45}"/>
          </ac:spMkLst>
        </pc:spChg>
        <pc:spChg chg="add mod">
          <ac:chgData name="André Butuc" userId="5baa6f23-1d54-499c-9054-5ca7e9a8b4f5" providerId="ADAL" clId="{3E6CB088-7E7B-474E-8F6C-7A24F6A16A13}" dt="2023-03-13T17:30:00.426" v="1043" actId="20577"/>
          <ac:spMkLst>
            <pc:docMk/>
            <pc:sldMk cId="1186151206" sldId="385"/>
            <ac:spMk id="6" creationId="{F10BD3CB-9D76-B24E-A336-78C2E5DF3B5E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9:47.785" v="1034" actId="207"/>
        <pc:sldMkLst>
          <pc:docMk/>
          <pc:sldMk cId="1366228599" sldId="386"/>
        </pc:sldMkLst>
        <pc:spChg chg="del">
          <ac:chgData name="André Butuc" userId="5baa6f23-1d54-499c-9054-5ca7e9a8b4f5" providerId="ADAL" clId="{3E6CB088-7E7B-474E-8F6C-7A24F6A16A13}" dt="2023-03-13T17:29:43.423" v="1028" actId="478"/>
          <ac:spMkLst>
            <pc:docMk/>
            <pc:sldMk cId="1366228599" sldId="386"/>
            <ac:spMk id="3" creationId="{411F0793-3443-964F-85CC-E581F33D59C2}"/>
          </ac:spMkLst>
        </pc:spChg>
        <pc:spChg chg="add mod">
          <ac:chgData name="André Butuc" userId="5baa6f23-1d54-499c-9054-5ca7e9a8b4f5" providerId="ADAL" clId="{3E6CB088-7E7B-474E-8F6C-7A24F6A16A13}" dt="2023-03-13T17:29:47.785" v="1034" actId="207"/>
          <ac:spMkLst>
            <pc:docMk/>
            <pc:sldMk cId="1366228599" sldId="386"/>
            <ac:spMk id="5" creationId="{AB3A6828-12B6-E141-BB8D-FD9F79DDC2E8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30:09.527" v="1047" actId="20577"/>
        <pc:sldMkLst>
          <pc:docMk/>
          <pc:sldMk cId="3103204702" sldId="387"/>
        </pc:sldMkLst>
        <pc:spChg chg="del">
          <ac:chgData name="André Butuc" userId="5baa6f23-1d54-499c-9054-5ca7e9a8b4f5" providerId="ADAL" clId="{3E6CB088-7E7B-474E-8F6C-7A24F6A16A13}" dt="2023-03-13T17:30:07.964" v="1044" actId="478"/>
          <ac:spMkLst>
            <pc:docMk/>
            <pc:sldMk cId="3103204702" sldId="387"/>
            <ac:spMk id="3" creationId="{75520A7F-847D-39B9-7A19-34ECB01C1531}"/>
          </ac:spMkLst>
        </pc:spChg>
        <pc:spChg chg="add mod">
          <ac:chgData name="André Butuc" userId="5baa6f23-1d54-499c-9054-5ca7e9a8b4f5" providerId="ADAL" clId="{3E6CB088-7E7B-474E-8F6C-7A24F6A16A13}" dt="2023-03-13T17:30:09.527" v="1047" actId="20577"/>
          <ac:spMkLst>
            <pc:docMk/>
            <pc:sldMk cId="3103204702" sldId="387"/>
            <ac:spMk id="6" creationId="{7E7587DC-0737-CB4F-A36F-9A1DBB3FE573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30:15.474" v="1053" actId="20577"/>
        <pc:sldMkLst>
          <pc:docMk/>
          <pc:sldMk cId="1384844078" sldId="388"/>
        </pc:sldMkLst>
        <pc:spChg chg="del">
          <ac:chgData name="André Butuc" userId="5baa6f23-1d54-499c-9054-5ca7e9a8b4f5" providerId="ADAL" clId="{3E6CB088-7E7B-474E-8F6C-7A24F6A16A13}" dt="2023-03-13T17:30:13.364" v="1048" actId="478"/>
          <ac:spMkLst>
            <pc:docMk/>
            <pc:sldMk cId="1384844078" sldId="388"/>
            <ac:spMk id="4" creationId="{DA611D3F-9122-856D-144D-E94B87633040}"/>
          </ac:spMkLst>
        </pc:spChg>
        <pc:spChg chg="add mod">
          <ac:chgData name="André Butuc" userId="5baa6f23-1d54-499c-9054-5ca7e9a8b4f5" providerId="ADAL" clId="{3E6CB088-7E7B-474E-8F6C-7A24F6A16A13}" dt="2023-03-13T17:30:15.474" v="1053" actId="20577"/>
          <ac:spMkLst>
            <pc:docMk/>
            <pc:sldMk cId="1384844078" sldId="388"/>
            <ac:spMk id="7" creationId="{611F218C-084E-FB49-9612-C7564A5FF653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30:22.500" v="1059" actId="20577"/>
        <pc:sldMkLst>
          <pc:docMk/>
          <pc:sldMk cId="3107026239" sldId="389"/>
        </pc:sldMkLst>
        <pc:spChg chg="del">
          <ac:chgData name="André Butuc" userId="5baa6f23-1d54-499c-9054-5ca7e9a8b4f5" providerId="ADAL" clId="{3E6CB088-7E7B-474E-8F6C-7A24F6A16A13}" dt="2023-03-13T17:30:18.924" v="1054" actId="478"/>
          <ac:spMkLst>
            <pc:docMk/>
            <pc:sldMk cId="3107026239" sldId="389"/>
            <ac:spMk id="3" creationId="{1EA06055-6968-595C-764D-F1B4A9582501}"/>
          </ac:spMkLst>
        </pc:spChg>
        <pc:spChg chg="add mod">
          <ac:chgData name="André Butuc" userId="5baa6f23-1d54-499c-9054-5ca7e9a8b4f5" providerId="ADAL" clId="{3E6CB088-7E7B-474E-8F6C-7A24F6A16A13}" dt="2023-03-13T17:30:22.500" v="1059" actId="20577"/>
          <ac:spMkLst>
            <pc:docMk/>
            <pc:sldMk cId="3107026239" sldId="389"/>
            <ac:spMk id="5" creationId="{10C0929D-15B3-7743-BF30-0082C6E0BD7F}"/>
          </ac:spMkLst>
        </pc:spChg>
      </pc:sldChg>
      <pc:sldChg chg="addSp delSp modSp mod">
        <pc:chgData name="André Butuc" userId="5baa6f23-1d54-499c-9054-5ca7e9a8b4f5" providerId="ADAL" clId="{3E6CB088-7E7B-474E-8F6C-7A24F6A16A13}" dt="2023-03-14T01:46:28.325" v="1559" actId="20577"/>
        <pc:sldMkLst>
          <pc:docMk/>
          <pc:sldMk cId="3452800012" sldId="391"/>
        </pc:sldMkLst>
        <pc:spChg chg="del">
          <ac:chgData name="André Butuc" userId="5baa6f23-1d54-499c-9054-5ca7e9a8b4f5" providerId="ADAL" clId="{3E6CB088-7E7B-474E-8F6C-7A24F6A16A13}" dt="2023-03-13T17:30:33.114" v="1064" actId="478"/>
          <ac:spMkLst>
            <pc:docMk/>
            <pc:sldMk cId="3452800012" sldId="391"/>
            <ac:spMk id="2" creationId="{7E49BFC8-C467-2E13-6516-116B2FCCA235}"/>
          </ac:spMkLst>
        </pc:spChg>
        <pc:spChg chg="add mod">
          <ac:chgData name="André Butuc" userId="5baa6f23-1d54-499c-9054-5ca7e9a8b4f5" providerId="ADAL" clId="{3E6CB088-7E7B-474E-8F6C-7A24F6A16A13}" dt="2023-03-14T01:46:28.325" v="1559" actId="20577"/>
          <ac:spMkLst>
            <pc:docMk/>
            <pc:sldMk cId="3452800012" sldId="391"/>
            <ac:spMk id="30" creationId="{45F3D4C2-1353-BE48-84E7-71D040003C5C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30:29.732" v="1063" actId="20577"/>
        <pc:sldMkLst>
          <pc:docMk/>
          <pc:sldMk cId="727078166" sldId="392"/>
        </pc:sldMkLst>
        <pc:spChg chg="del">
          <ac:chgData name="André Butuc" userId="5baa6f23-1d54-499c-9054-5ca7e9a8b4f5" providerId="ADAL" clId="{3E6CB088-7E7B-474E-8F6C-7A24F6A16A13}" dt="2023-03-13T17:30:27.166" v="1060" actId="478"/>
          <ac:spMkLst>
            <pc:docMk/>
            <pc:sldMk cId="727078166" sldId="392"/>
            <ac:spMk id="2" creationId="{1B3AB45C-9024-B5A7-A400-8956434C1005}"/>
          </ac:spMkLst>
        </pc:spChg>
        <pc:spChg chg="add mod">
          <ac:chgData name="André Butuc" userId="5baa6f23-1d54-499c-9054-5ca7e9a8b4f5" providerId="ADAL" clId="{3E6CB088-7E7B-474E-8F6C-7A24F6A16A13}" dt="2023-03-13T17:30:29.732" v="1063" actId="20577"/>
          <ac:spMkLst>
            <pc:docMk/>
            <pc:sldMk cId="727078166" sldId="392"/>
            <ac:spMk id="36" creationId="{B9252958-7D42-E143-B8C0-9AF995DC82BA}"/>
          </ac:spMkLst>
        </pc:spChg>
      </pc:sldChg>
      <pc:sldChg chg="addSp delSp modSp new mod modNotesTx">
        <pc:chgData name="André Butuc" userId="5baa6f23-1d54-499c-9054-5ca7e9a8b4f5" providerId="ADAL" clId="{3E6CB088-7E7B-474E-8F6C-7A24F6A16A13}" dt="2023-03-14T01:47:16.769" v="1561" actId="20577"/>
        <pc:sldMkLst>
          <pc:docMk/>
          <pc:sldMk cId="451473721" sldId="393"/>
        </pc:sldMkLst>
        <pc:spChg chg="mod">
          <ac:chgData name="André Butuc" userId="5baa6f23-1d54-499c-9054-5ca7e9a8b4f5" providerId="ADAL" clId="{3E6CB088-7E7B-474E-8F6C-7A24F6A16A13}" dt="2023-03-12T23:54:15.062" v="10" actId="790"/>
          <ac:spMkLst>
            <pc:docMk/>
            <pc:sldMk cId="451473721" sldId="393"/>
            <ac:spMk id="2" creationId="{61D49E74-17DE-9242-97DF-ADC56DA85A31}"/>
          </ac:spMkLst>
        </pc:spChg>
        <pc:spChg chg="mod">
          <ac:chgData name="André Butuc" userId="5baa6f23-1d54-499c-9054-5ca7e9a8b4f5" providerId="ADAL" clId="{3E6CB088-7E7B-474E-8F6C-7A24F6A16A13}" dt="2023-03-13T17:19:37.135" v="925" actId="1035"/>
          <ac:spMkLst>
            <pc:docMk/>
            <pc:sldMk cId="451473721" sldId="393"/>
            <ac:spMk id="3" creationId="{112BD825-6636-6B92-27EE-D899CB863D73}"/>
          </ac:spMkLst>
        </pc:spChg>
        <pc:spChg chg="del">
          <ac:chgData name="André Butuc" userId="5baa6f23-1d54-499c-9054-5ca7e9a8b4f5" providerId="ADAL" clId="{3E6CB088-7E7B-474E-8F6C-7A24F6A16A13}" dt="2023-03-12T23:51:49.759" v="7" actId="478"/>
          <ac:spMkLst>
            <pc:docMk/>
            <pc:sldMk cId="451473721" sldId="393"/>
            <ac:spMk id="3" creationId="{C4386559-01B3-E448-BFA5-F6DE115A8B83}"/>
          </ac:spMkLst>
        </pc:spChg>
        <pc:spChg chg="del">
          <ac:chgData name="André Butuc" userId="5baa6f23-1d54-499c-9054-5ca7e9a8b4f5" providerId="ADAL" clId="{3E6CB088-7E7B-474E-8F6C-7A24F6A16A13}" dt="2023-03-12T23:51:50.814" v="8" actId="478"/>
          <ac:spMkLst>
            <pc:docMk/>
            <pc:sldMk cId="451473721" sldId="393"/>
            <ac:spMk id="4" creationId="{2D6B71E3-47CB-9B4A-B95E-0B3AC91DA1AA}"/>
          </ac:spMkLst>
        </pc:spChg>
        <pc:spChg chg="del">
          <ac:chgData name="André Butuc" userId="5baa6f23-1d54-499c-9054-5ca7e9a8b4f5" providerId="ADAL" clId="{3E6CB088-7E7B-474E-8F6C-7A24F6A16A13}" dt="2023-03-12T23:51:52.684" v="9" actId="478"/>
          <ac:spMkLst>
            <pc:docMk/>
            <pc:sldMk cId="451473721" sldId="393"/>
            <ac:spMk id="5" creationId="{62D25A1B-0BFD-2742-A07D-BD8F0502DA1D}"/>
          </ac:spMkLst>
        </pc:spChg>
        <pc:spChg chg="del">
          <ac:chgData name="André Butuc" userId="5baa6f23-1d54-499c-9054-5ca7e9a8b4f5" providerId="ADAL" clId="{3E6CB088-7E7B-474E-8F6C-7A24F6A16A13}" dt="2023-03-12T23:51:52.684" v="9" actId="478"/>
          <ac:spMkLst>
            <pc:docMk/>
            <pc:sldMk cId="451473721" sldId="393"/>
            <ac:spMk id="6" creationId="{D7E177DC-B890-4E42-8A87-BD3ABE222DAB}"/>
          </ac:spMkLst>
        </pc:spChg>
        <pc:spChg chg="del">
          <ac:chgData name="André Butuc" userId="5baa6f23-1d54-499c-9054-5ca7e9a8b4f5" providerId="ADAL" clId="{3E6CB088-7E7B-474E-8F6C-7A24F6A16A13}" dt="2023-03-12T23:51:52.684" v="9" actId="478"/>
          <ac:spMkLst>
            <pc:docMk/>
            <pc:sldMk cId="451473721" sldId="393"/>
            <ac:spMk id="7" creationId="{9663307F-891F-0149-A766-460E104D3746}"/>
          </ac:spMkLst>
        </pc:spChg>
        <pc:spChg chg="del">
          <ac:chgData name="André Butuc" userId="5baa6f23-1d54-499c-9054-5ca7e9a8b4f5" providerId="ADAL" clId="{3E6CB088-7E7B-474E-8F6C-7A24F6A16A13}" dt="2023-03-12T23:51:52.684" v="9" actId="478"/>
          <ac:spMkLst>
            <pc:docMk/>
            <pc:sldMk cId="451473721" sldId="393"/>
            <ac:spMk id="8" creationId="{9270F8CA-3E03-3241-8554-DA4067E05674}"/>
          </ac:spMkLst>
        </pc:spChg>
        <pc:spChg chg="add mod">
          <ac:chgData name="André Butuc" userId="5baa6f23-1d54-499c-9054-5ca7e9a8b4f5" providerId="ADAL" clId="{3E6CB088-7E7B-474E-8F6C-7A24F6A16A13}" dt="2023-03-13T00:03:33.081" v="170" actId="1076"/>
          <ac:spMkLst>
            <pc:docMk/>
            <pc:sldMk cId="451473721" sldId="393"/>
            <ac:spMk id="14" creationId="{171255AE-CE58-D546-93C5-2FAECE6E4FDC}"/>
          </ac:spMkLst>
        </pc:spChg>
        <pc:spChg chg="add mod">
          <ac:chgData name="André Butuc" userId="5baa6f23-1d54-499c-9054-5ca7e9a8b4f5" providerId="ADAL" clId="{3E6CB088-7E7B-474E-8F6C-7A24F6A16A13}" dt="2023-03-13T00:03:35.696" v="171" actId="1076"/>
          <ac:spMkLst>
            <pc:docMk/>
            <pc:sldMk cId="451473721" sldId="393"/>
            <ac:spMk id="15" creationId="{A4BDB32B-5E64-AF4F-ABC2-58EA01F89B36}"/>
          </ac:spMkLst>
        </pc:spChg>
        <pc:spChg chg="add mod">
          <ac:chgData name="André Butuc" userId="5baa6f23-1d54-499c-9054-5ca7e9a8b4f5" providerId="ADAL" clId="{3E6CB088-7E7B-474E-8F6C-7A24F6A16A13}" dt="2023-03-13T00:03:51.899" v="172" actId="1076"/>
          <ac:spMkLst>
            <pc:docMk/>
            <pc:sldMk cId="451473721" sldId="393"/>
            <ac:spMk id="16" creationId="{A68D5009-A075-AC42-88B5-91DE8FC57F4F}"/>
          </ac:spMkLst>
        </pc:spChg>
        <pc:spChg chg="add mod">
          <ac:chgData name="André Butuc" userId="5baa6f23-1d54-499c-9054-5ca7e9a8b4f5" providerId="ADAL" clId="{3E6CB088-7E7B-474E-8F6C-7A24F6A16A13}" dt="2023-03-13T00:03:55.363" v="173" actId="1076"/>
          <ac:spMkLst>
            <pc:docMk/>
            <pc:sldMk cId="451473721" sldId="393"/>
            <ac:spMk id="17" creationId="{DC34F307-C484-5546-9EF8-67C3686844D1}"/>
          </ac:spMkLst>
        </pc:spChg>
        <pc:picChg chg="add mod">
          <ac:chgData name="André Butuc" userId="5baa6f23-1d54-499c-9054-5ca7e9a8b4f5" providerId="ADAL" clId="{3E6CB088-7E7B-474E-8F6C-7A24F6A16A13}" dt="2023-03-13T00:04:29.449" v="183" actId="2085"/>
          <ac:picMkLst>
            <pc:docMk/>
            <pc:sldMk cId="451473721" sldId="393"/>
            <ac:picMk id="10" creationId="{0F25DBC3-FC56-2041-869D-361D6EEBC733}"/>
          </ac:picMkLst>
        </pc:picChg>
        <pc:picChg chg="add mod">
          <ac:chgData name="André Butuc" userId="5baa6f23-1d54-499c-9054-5ca7e9a8b4f5" providerId="ADAL" clId="{3E6CB088-7E7B-474E-8F6C-7A24F6A16A13}" dt="2023-03-13T00:04:27.764" v="182" actId="2085"/>
          <ac:picMkLst>
            <pc:docMk/>
            <pc:sldMk cId="451473721" sldId="393"/>
            <ac:picMk id="11" creationId="{6C1BF2AD-C91D-314B-B141-475BEB32560B}"/>
          </ac:picMkLst>
        </pc:picChg>
        <pc:picChg chg="add mod">
          <ac:chgData name="André Butuc" userId="5baa6f23-1d54-499c-9054-5ca7e9a8b4f5" providerId="ADAL" clId="{3E6CB088-7E7B-474E-8F6C-7A24F6A16A13}" dt="2023-03-13T00:04:25.599" v="181" actId="2085"/>
          <ac:picMkLst>
            <pc:docMk/>
            <pc:sldMk cId="451473721" sldId="393"/>
            <ac:picMk id="12" creationId="{DC54D45A-7D2C-5541-A8D2-35BBF17ED74C}"/>
          </ac:picMkLst>
        </pc:picChg>
        <pc:picChg chg="add mod">
          <ac:chgData name="André Butuc" userId="5baa6f23-1d54-499c-9054-5ca7e9a8b4f5" providerId="ADAL" clId="{3E6CB088-7E7B-474E-8F6C-7A24F6A16A13}" dt="2023-03-13T00:04:22.517" v="180" actId="2085"/>
          <ac:picMkLst>
            <pc:docMk/>
            <pc:sldMk cId="451473721" sldId="393"/>
            <ac:picMk id="13" creationId="{DE46212A-3578-AC4A-B2F6-008631CDDEF7}"/>
          </ac:picMkLst>
        </pc:picChg>
      </pc:sldChg>
      <pc:sldChg chg="addSp delSp modSp new mod modNotesTx">
        <pc:chgData name="André Butuc" userId="5baa6f23-1d54-499c-9054-5ca7e9a8b4f5" providerId="ADAL" clId="{3E6CB088-7E7B-474E-8F6C-7A24F6A16A13}" dt="2023-03-14T01:04:48.492" v="1541" actId="20577"/>
        <pc:sldMkLst>
          <pc:docMk/>
          <pc:sldMk cId="1920833235" sldId="394"/>
        </pc:sldMkLst>
        <pc:spChg chg="del">
          <ac:chgData name="André Butuc" userId="5baa6f23-1d54-499c-9054-5ca7e9a8b4f5" providerId="ADAL" clId="{3E6CB088-7E7B-474E-8F6C-7A24F6A16A13}" dt="2023-03-13T00:07:34.063" v="238" actId="478"/>
          <ac:spMkLst>
            <pc:docMk/>
            <pc:sldMk cId="1920833235" sldId="394"/>
            <ac:spMk id="2" creationId="{394772B9-43DF-864C-9D64-E6A00A645B37}"/>
          </ac:spMkLst>
        </pc:spChg>
        <pc:spChg chg="add del">
          <ac:chgData name="André Butuc" userId="5baa6f23-1d54-499c-9054-5ca7e9a8b4f5" providerId="ADAL" clId="{3E6CB088-7E7B-474E-8F6C-7A24F6A16A13}" dt="2023-03-13T17:29:09.891" v="1005" actId="478"/>
          <ac:spMkLst>
            <pc:docMk/>
            <pc:sldMk cId="1920833235" sldId="394"/>
            <ac:spMk id="2" creationId="{67A814B4-91A4-31F2-DE07-AB600F1CF089}"/>
          </ac:spMkLst>
        </pc:spChg>
        <pc:spChg chg="del">
          <ac:chgData name="André Butuc" userId="5baa6f23-1d54-499c-9054-5ca7e9a8b4f5" providerId="ADAL" clId="{3E6CB088-7E7B-474E-8F6C-7A24F6A16A13}" dt="2023-03-13T00:07:31.146" v="237" actId="478"/>
          <ac:spMkLst>
            <pc:docMk/>
            <pc:sldMk cId="1920833235" sldId="394"/>
            <ac:spMk id="3" creationId="{87D385BB-6E73-B241-BBA9-CCBF6E6B9A65}"/>
          </ac:spMkLst>
        </pc:spChg>
        <pc:spChg chg="del">
          <ac:chgData name="André Butuc" userId="5baa6f23-1d54-499c-9054-5ca7e9a8b4f5" providerId="ADAL" clId="{3E6CB088-7E7B-474E-8F6C-7A24F6A16A13}" dt="2023-03-13T00:07:41.548" v="241" actId="478"/>
          <ac:spMkLst>
            <pc:docMk/>
            <pc:sldMk cId="1920833235" sldId="394"/>
            <ac:spMk id="4" creationId="{EAD29694-9906-0A46-B482-5D12D3A9F77E}"/>
          </ac:spMkLst>
        </pc:spChg>
        <pc:spChg chg="del">
          <ac:chgData name="André Butuc" userId="5baa6f23-1d54-499c-9054-5ca7e9a8b4f5" providerId="ADAL" clId="{3E6CB088-7E7B-474E-8F6C-7A24F6A16A13}" dt="2023-03-13T00:07:42.449" v="242" actId="478"/>
          <ac:spMkLst>
            <pc:docMk/>
            <pc:sldMk cId="1920833235" sldId="394"/>
            <ac:spMk id="5" creationId="{854C4C86-42C3-8B49-80EB-89DB5729059B}"/>
          </ac:spMkLst>
        </pc:spChg>
        <pc:spChg chg="add del mod">
          <ac:chgData name="André Butuc" userId="5baa6f23-1d54-499c-9054-5ca7e9a8b4f5" providerId="ADAL" clId="{3E6CB088-7E7B-474E-8F6C-7A24F6A16A13}" dt="2023-03-13T17:29:10.723" v="1008" actId="20577"/>
          <ac:spMkLst>
            <pc:docMk/>
            <pc:sldMk cId="1920833235" sldId="394"/>
            <ac:spMk id="5" creationId="{9866263F-54A8-764E-9F16-0BA027275CEC}"/>
          </ac:spMkLst>
        </pc:spChg>
        <pc:spChg chg="del">
          <ac:chgData name="André Butuc" userId="5baa6f23-1d54-499c-9054-5ca7e9a8b4f5" providerId="ADAL" clId="{3E6CB088-7E7B-474E-8F6C-7A24F6A16A13}" dt="2023-03-13T00:07:22.857" v="234" actId="478"/>
          <ac:spMkLst>
            <pc:docMk/>
            <pc:sldMk cId="1920833235" sldId="394"/>
            <ac:spMk id="6" creationId="{390C0823-0D49-2B44-9B3E-BB4A88F76D5D}"/>
          </ac:spMkLst>
        </pc:spChg>
        <pc:spChg chg="del">
          <ac:chgData name="André Butuc" userId="5baa6f23-1d54-499c-9054-5ca7e9a8b4f5" providerId="ADAL" clId="{3E6CB088-7E7B-474E-8F6C-7A24F6A16A13}" dt="2023-03-13T00:07:29.458" v="236" actId="478"/>
          <ac:spMkLst>
            <pc:docMk/>
            <pc:sldMk cId="1920833235" sldId="394"/>
            <ac:spMk id="7" creationId="{59E1D10E-0311-934E-A920-4C45C5B9EFB2}"/>
          </ac:spMkLst>
        </pc:spChg>
        <pc:spChg chg="del">
          <ac:chgData name="André Butuc" userId="5baa6f23-1d54-499c-9054-5ca7e9a8b4f5" providerId="ADAL" clId="{3E6CB088-7E7B-474E-8F6C-7A24F6A16A13}" dt="2023-03-13T00:07:22.857" v="234" actId="478"/>
          <ac:spMkLst>
            <pc:docMk/>
            <pc:sldMk cId="1920833235" sldId="394"/>
            <ac:spMk id="8" creationId="{72F8416F-3F0A-C84D-9D1A-824243BCBCC5}"/>
          </ac:spMkLst>
        </pc:spChg>
        <pc:spChg chg="del">
          <ac:chgData name="André Butuc" userId="5baa6f23-1d54-499c-9054-5ca7e9a8b4f5" providerId="ADAL" clId="{3E6CB088-7E7B-474E-8F6C-7A24F6A16A13}" dt="2023-03-13T00:07:26.723" v="235" actId="478"/>
          <ac:spMkLst>
            <pc:docMk/>
            <pc:sldMk cId="1920833235" sldId="394"/>
            <ac:spMk id="9" creationId="{A98A0773-C5D8-8443-AE45-672A209294BF}"/>
          </ac:spMkLst>
        </pc:spChg>
        <pc:spChg chg="mod">
          <ac:chgData name="André Butuc" userId="5baa6f23-1d54-499c-9054-5ca7e9a8b4f5" providerId="ADAL" clId="{3E6CB088-7E7B-474E-8F6C-7A24F6A16A13}" dt="2023-03-13T00:19:23.611" v="321" actId="404"/>
          <ac:spMkLst>
            <pc:docMk/>
            <pc:sldMk cId="1920833235" sldId="394"/>
            <ac:spMk id="10" creationId="{303212CA-C9B0-A645-9FA5-292F48601919}"/>
          </ac:spMkLst>
        </pc:spChg>
        <pc:spChg chg="add del mod">
          <ac:chgData name="André Butuc" userId="5baa6f23-1d54-499c-9054-5ca7e9a8b4f5" providerId="ADAL" clId="{3E6CB088-7E7B-474E-8F6C-7A24F6A16A13}" dt="2023-03-13T00:08:16.525" v="256"/>
          <ac:spMkLst>
            <pc:docMk/>
            <pc:sldMk cId="1920833235" sldId="394"/>
            <ac:spMk id="11" creationId="{5E18AA1B-53A8-5A43-8576-23E34A15813B}"/>
          </ac:spMkLst>
        </pc:spChg>
        <pc:picChg chg="add del mod modCrop">
          <ac:chgData name="André Butuc" userId="5baa6f23-1d54-499c-9054-5ca7e9a8b4f5" providerId="ADAL" clId="{3E6CB088-7E7B-474E-8F6C-7A24F6A16A13}" dt="2023-03-13T00:10:02.898" v="271" actId="478"/>
          <ac:picMkLst>
            <pc:docMk/>
            <pc:sldMk cId="1920833235" sldId="394"/>
            <ac:picMk id="13" creationId="{496A01DE-206D-B144-9AC3-6378E2DF19E2}"/>
          </ac:picMkLst>
        </pc:picChg>
        <pc:picChg chg="add del mod">
          <ac:chgData name="André Butuc" userId="5baa6f23-1d54-499c-9054-5ca7e9a8b4f5" providerId="ADAL" clId="{3E6CB088-7E7B-474E-8F6C-7A24F6A16A13}" dt="2023-03-13T00:14:09.034" v="275" actId="478"/>
          <ac:picMkLst>
            <pc:docMk/>
            <pc:sldMk cId="1920833235" sldId="394"/>
            <ac:picMk id="15" creationId="{93EABB3F-61CB-B14D-8B00-D85CA6ED12F8}"/>
          </ac:picMkLst>
        </pc:picChg>
        <pc:picChg chg="add del mod">
          <ac:chgData name="André Butuc" userId="5baa6f23-1d54-499c-9054-5ca7e9a8b4f5" providerId="ADAL" clId="{3E6CB088-7E7B-474E-8F6C-7A24F6A16A13}" dt="2023-03-13T00:18:39.183" v="288" actId="478"/>
          <ac:picMkLst>
            <pc:docMk/>
            <pc:sldMk cId="1920833235" sldId="394"/>
            <ac:picMk id="17" creationId="{1FBC5E1E-1590-9B48-A260-74C06C70B83A}"/>
          </ac:picMkLst>
        </pc:picChg>
        <pc:picChg chg="add mod">
          <ac:chgData name="André Butuc" userId="5baa6f23-1d54-499c-9054-5ca7e9a8b4f5" providerId="ADAL" clId="{3E6CB088-7E7B-474E-8F6C-7A24F6A16A13}" dt="2023-03-13T00:24:19.016" v="350" actId="1076"/>
          <ac:picMkLst>
            <pc:docMk/>
            <pc:sldMk cId="1920833235" sldId="394"/>
            <ac:picMk id="18" creationId="{B478D23A-72EC-444D-9521-1082B56FF293}"/>
          </ac:picMkLst>
        </pc:picChg>
      </pc:sldChg>
      <pc:sldChg chg="addSp delSp modSp new mod modNotesTx">
        <pc:chgData name="André Butuc" userId="5baa6f23-1d54-499c-9054-5ca7e9a8b4f5" providerId="ADAL" clId="{3E6CB088-7E7B-474E-8F6C-7A24F6A16A13}" dt="2023-03-14T01:47:19.370" v="1562" actId="20577"/>
        <pc:sldMkLst>
          <pc:docMk/>
          <pc:sldMk cId="3136852533" sldId="395"/>
        </pc:sldMkLst>
        <pc:spChg chg="add mod">
          <ac:chgData name="André Butuc" userId="5baa6f23-1d54-499c-9054-5ca7e9a8b4f5" providerId="ADAL" clId="{3E6CB088-7E7B-474E-8F6C-7A24F6A16A13}" dt="2023-03-13T00:06:08.370" v="196" actId="20577"/>
          <ac:spMkLst>
            <pc:docMk/>
            <pc:sldMk cId="3136852533" sldId="395"/>
            <ac:spMk id="2" creationId="{9F6C2FAC-35DA-F441-96A4-EE5D5A739AB8}"/>
          </ac:spMkLst>
        </pc:spChg>
        <pc:spChg chg="del">
          <ac:chgData name="André Butuc" userId="5baa6f23-1d54-499c-9054-5ca7e9a8b4f5" providerId="ADAL" clId="{3E6CB088-7E7B-474E-8F6C-7A24F6A16A13}" dt="2023-03-13T17:28:50.114" v="986" actId="478"/>
          <ac:spMkLst>
            <pc:docMk/>
            <pc:sldMk cId="3136852533" sldId="395"/>
            <ac:spMk id="3" creationId="{968B7129-EF3B-0832-BE75-07E78BBEDE70}"/>
          </ac:spMkLst>
        </pc:spChg>
        <pc:spChg chg="add mod">
          <ac:chgData name="André Butuc" userId="5baa6f23-1d54-499c-9054-5ca7e9a8b4f5" providerId="ADAL" clId="{3E6CB088-7E7B-474E-8F6C-7A24F6A16A13}" dt="2023-03-13T17:28:55.932" v="994" actId="207"/>
          <ac:spMkLst>
            <pc:docMk/>
            <pc:sldMk cId="3136852533" sldId="395"/>
            <ac:spMk id="5" creationId="{D08ACC45-3682-2045-B9DC-224E3F6D5D96}"/>
          </ac:spMkLst>
        </pc:spChg>
        <pc:picChg chg="add del mod">
          <ac:chgData name="André Butuc" userId="5baa6f23-1d54-499c-9054-5ca7e9a8b4f5" providerId="ADAL" clId="{3E6CB088-7E7B-474E-8F6C-7A24F6A16A13}" dt="2023-03-13T00:18:21.131" v="284" actId="478"/>
          <ac:picMkLst>
            <pc:docMk/>
            <pc:sldMk cId="3136852533" sldId="395"/>
            <ac:picMk id="4" creationId="{0BF27E6E-8F7B-BB47-BF11-8A793CB77687}"/>
          </ac:picMkLst>
        </pc:picChg>
        <pc:picChg chg="add mod">
          <ac:chgData name="André Butuc" userId="5baa6f23-1d54-499c-9054-5ca7e9a8b4f5" providerId="ADAL" clId="{3E6CB088-7E7B-474E-8F6C-7A24F6A16A13}" dt="2023-03-13T00:18:36.026" v="287" actId="1076"/>
          <ac:picMkLst>
            <pc:docMk/>
            <pc:sldMk cId="3136852533" sldId="395"/>
            <ac:picMk id="6" creationId="{BB1A072F-0285-4641-87C1-51CE79FEDB00}"/>
          </ac:picMkLst>
        </pc:picChg>
      </pc:sldChg>
      <pc:sldChg chg="addSp delSp modSp add mod modNotesTx">
        <pc:chgData name="André Butuc" userId="5baa6f23-1d54-499c-9054-5ca7e9a8b4f5" providerId="ADAL" clId="{3E6CB088-7E7B-474E-8F6C-7A24F6A16A13}" dt="2023-03-14T01:04:52.891" v="1542" actId="20577"/>
        <pc:sldMkLst>
          <pc:docMk/>
          <pc:sldMk cId="1826739445" sldId="396"/>
        </pc:sldMkLst>
        <pc:spChg chg="del">
          <ac:chgData name="André Butuc" userId="5baa6f23-1d54-499c-9054-5ca7e9a8b4f5" providerId="ADAL" clId="{3E6CB088-7E7B-474E-8F6C-7A24F6A16A13}" dt="2023-03-13T17:29:14.513" v="1009" actId="478"/>
          <ac:spMkLst>
            <pc:docMk/>
            <pc:sldMk cId="1826739445" sldId="396"/>
            <ac:spMk id="3" creationId="{C5B7E719-8D93-D634-4C39-7FB7C9111CF8}"/>
          </ac:spMkLst>
        </pc:spChg>
        <pc:spChg chg="add mod">
          <ac:chgData name="André Butuc" userId="5baa6f23-1d54-499c-9054-5ca7e9a8b4f5" providerId="ADAL" clId="{3E6CB088-7E7B-474E-8F6C-7A24F6A16A13}" dt="2023-03-13T17:29:16.906" v="1012" actId="20577"/>
          <ac:spMkLst>
            <pc:docMk/>
            <pc:sldMk cId="1826739445" sldId="396"/>
            <ac:spMk id="5" creationId="{8866D017-DEE5-AA4D-8EA5-77BD787671ED}"/>
          </ac:spMkLst>
        </pc:spChg>
        <pc:spChg chg="mod">
          <ac:chgData name="André Butuc" userId="5baa6f23-1d54-499c-9054-5ca7e9a8b4f5" providerId="ADAL" clId="{3E6CB088-7E7B-474E-8F6C-7A24F6A16A13}" dt="2023-03-13T00:19:14.195" v="318" actId="404"/>
          <ac:spMkLst>
            <pc:docMk/>
            <pc:sldMk cId="1826739445" sldId="396"/>
            <ac:spMk id="10" creationId="{303212CA-C9B0-A645-9FA5-292F48601919}"/>
          </ac:spMkLst>
        </pc:spChg>
        <pc:picChg chg="add mod">
          <ac:chgData name="André Butuc" userId="5baa6f23-1d54-499c-9054-5ca7e9a8b4f5" providerId="ADAL" clId="{3E6CB088-7E7B-474E-8F6C-7A24F6A16A13}" dt="2023-03-13T00:24:24.874" v="352" actId="1076"/>
          <ac:picMkLst>
            <pc:docMk/>
            <pc:sldMk cId="1826739445" sldId="396"/>
            <ac:picMk id="2" creationId="{87AD1837-5C99-8C42-9EE6-89B7A242BFFF}"/>
          </ac:picMkLst>
        </pc:picChg>
        <pc:picChg chg="del">
          <ac:chgData name="André Butuc" userId="5baa6f23-1d54-499c-9054-5ca7e9a8b4f5" providerId="ADAL" clId="{3E6CB088-7E7B-474E-8F6C-7A24F6A16A13}" dt="2023-03-13T00:19:27.440" v="322" actId="478"/>
          <ac:picMkLst>
            <pc:docMk/>
            <pc:sldMk cId="1826739445" sldId="396"/>
            <ac:picMk id="18" creationId="{B478D23A-72EC-444D-9521-1082B56FF293}"/>
          </ac:picMkLst>
        </pc:picChg>
      </pc:sldChg>
      <pc:sldChg chg="addSp delSp modSp add mod modNotesTx">
        <pc:chgData name="André Butuc" userId="5baa6f23-1d54-499c-9054-5ca7e9a8b4f5" providerId="ADAL" clId="{3E6CB088-7E7B-474E-8F6C-7A24F6A16A13}" dt="2023-03-14T01:47:24.005" v="1563" actId="20577"/>
        <pc:sldMkLst>
          <pc:docMk/>
          <pc:sldMk cId="4182913043" sldId="397"/>
        </pc:sldMkLst>
        <pc:spChg chg="del">
          <ac:chgData name="André Butuc" userId="5baa6f23-1d54-499c-9054-5ca7e9a8b4f5" providerId="ADAL" clId="{3E6CB088-7E7B-474E-8F6C-7A24F6A16A13}" dt="2023-03-13T17:29:20.614" v="1013" actId="478"/>
          <ac:spMkLst>
            <pc:docMk/>
            <pc:sldMk cId="4182913043" sldId="397"/>
            <ac:spMk id="2" creationId="{2DF39849-146C-4D7D-D538-D878DD1A6303}"/>
          </ac:spMkLst>
        </pc:spChg>
        <pc:spChg chg="add mod">
          <ac:chgData name="André Butuc" userId="5baa6f23-1d54-499c-9054-5ca7e9a8b4f5" providerId="ADAL" clId="{3E6CB088-7E7B-474E-8F6C-7A24F6A16A13}" dt="2023-03-13T17:29:23.077" v="1016" actId="20577"/>
          <ac:spMkLst>
            <pc:docMk/>
            <pc:sldMk cId="4182913043" sldId="397"/>
            <ac:spMk id="6" creationId="{30489849-4A3B-BE4A-8FEF-978FB6DA4D76}"/>
          </ac:spMkLst>
        </pc:spChg>
        <pc:spChg chg="mod">
          <ac:chgData name="André Butuc" userId="5baa6f23-1d54-499c-9054-5ca7e9a8b4f5" providerId="ADAL" clId="{3E6CB088-7E7B-474E-8F6C-7A24F6A16A13}" dt="2023-03-13T00:25:01.918" v="384" actId="1076"/>
          <ac:spMkLst>
            <pc:docMk/>
            <pc:sldMk cId="4182913043" sldId="397"/>
            <ac:spMk id="10" creationId="{303212CA-C9B0-A645-9FA5-292F48601919}"/>
          </ac:spMkLst>
        </pc:spChg>
        <pc:picChg chg="del">
          <ac:chgData name="André Butuc" userId="5baa6f23-1d54-499c-9054-5ca7e9a8b4f5" providerId="ADAL" clId="{3E6CB088-7E7B-474E-8F6C-7A24F6A16A13}" dt="2023-03-13T00:20:16.725" v="328" actId="478"/>
          <ac:picMkLst>
            <pc:docMk/>
            <pc:sldMk cId="4182913043" sldId="397"/>
            <ac:picMk id="2" creationId="{87AD1837-5C99-8C42-9EE6-89B7A242BFFF}"/>
          </ac:picMkLst>
        </pc:picChg>
        <pc:picChg chg="add del mod">
          <ac:chgData name="André Butuc" userId="5baa6f23-1d54-499c-9054-5ca7e9a8b4f5" providerId="ADAL" clId="{3E6CB088-7E7B-474E-8F6C-7A24F6A16A13}" dt="2023-03-13T00:20:21.730" v="331" actId="478"/>
          <ac:picMkLst>
            <pc:docMk/>
            <pc:sldMk cId="4182913043" sldId="397"/>
            <ac:picMk id="3" creationId="{98A44DAB-9BA5-504D-8346-167CDAF78896}"/>
          </ac:picMkLst>
        </pc:picChg>
        <pc:picChg chg="add mod">
          <ac:chgData name="André Butuc" userId="5baa6f23-1d54-499c-9054-5ca7e9a8b4f5" providerId="ADAL" clId="{3E6CB088-7E7B-474E-8F6C-7A24F6A16A13}" dt="2023-03-13T00:22:19.914" v="342"/>
          <ac:picMkLst>
            <pc:docMk/>
            <pc:sldMk cId="4182913043" sldId="397"/>
            <ac:picMk id="4" creationId="{2502905B-F769-0C49-BC00-BB626B29F727}"/>
          </ac:picMkLst>
        </pc:picChg>
        <pc:picChg chg="add mod">
          <ac:chgData name="André Butuc" userId="5baa6f23-1d54-499c-9054-5ca7e9a8b4f5" providerId="ADAL" clId="{3E6CB088-7E7B-474E-8F6C-7A24F6A16A13}" dt="2023-03-13T00:23:56.683" v="348" actId="1076"/>
          <ac:picMkLst>
            <pc:docMk/>
            <pc:sldMk cId="4182913043" sldId="397"/>
            <ac:picMk id="5" creationId="{B6782E4D-4A7A-644F-AFBA-27757CCE17FC}"/>
          </ac:picMkLst>
        </pc:picChg>
      </pc:sldChg>
      <pc:sldChg chg="addSp delSp modSp add mod modNotesTx">
        <pc:chgData name="André Butuc" userId="5baa6f23-1d54-499c-9054-5ca7e9a8b4f5" providerId="ADAL" clId="{3E6CB088-7E7B-474E-8F6C-7A24F6A16A13}" dt="2023-03-14T01:47:29.355" v="1564" actId="20577"/>
        <pc:sldMkLst>
          <pc:docMk/>
          <pc:sldMk cId="88251260" sldId="398"/>
        </pc:sldMkLst>
        <pc:spChg chg="del mod">
          <ac:chgData name="André Butuc" userId="5baa6f23-1d54-499c-9054-5ca7e9a8b4f5" providerId="ADAL" clId="{3E6CB088-7E7B-474E-8F6C-7A24F6A16A13}" dt="2023-03-13T00:29:50.409" v="533" actId="478"/>
          <ac:spMkLst>
            <pc:docMk/>
            <pc:sldMk cId="88251260" sldId="398"/>
            <ac:spMk id="2" creationId="{A90CC4C8-1D8A-2E5C-8712-A5CEFEE846A5}"/>
          </ac:spMkLst>
        </pc:spChg>
        <pc:spChg chg="del">
          <ac:chgData name="André Butuc" userId="5baa6f23-1d54-499c-9054-5ca7e9a8b4f5" providerId="ADAL" clId="{3E6CB088-7E7B-474E-8F6C-7A24F6A16A13}" dt="2023-03-13T17:29:26.523" v="1017" actId="478"/>
          <ac:spMkLst>
            <pc:docMk/>
            <pc:sldMk cId="88251260" sldId="398"/>
            <ac:spMk id="2" creationId="{D5A26E0D-427A-28D3-C23E-EA52F6E4BA19}"/>
          </ac:spMkLst>
        </pc:spChg>
        <pc:spChg chg="del mod">
          <ac:chgData name="André Butuc" userId="5baa6f23-1d54-499c-9054-5ca7e9a8b4f5" providerId="ADAL" clId="{3E6CB088-7E7B-474E-8F6C-7A24F6A16A13}" dt="2023-03-13T00:29:48.842" v="532" actId="478"/>
          <ac:spMkLst>
            <pc:docMk/>
            <pc:sldMk cId="88251260" sldId="398"/>
            <ac:spMk id="3" creationId="{A8C6F183-6EC7-2D2B-FBBA-E712DE0A23D3}"/>
          </ac:spMkLst>
        </pc:spChg>
        <pc:spChg chg="mod">
          <ac:chgData name="André Butuc" userId="5baa6f23-1d54-499c-9054-5ca7e9a8b4f5" providerId="ADAL" clId="{3E6CB088-7E7B-474E-8F6C-7A24F6A16A13}" dt="2023-03-13T11:53:43.353" v="873" actId="113"/>
          <ac:spMkLst>
            <pc:docMk/>
            <pc:sldMk cId="88251260" sldId="398"/>
            <ac:spMk id="4" creationId="{3A9D285D-AFF7-61D9-1425-7BB27C0C85C4}"/>
          </ac:spMkLst>
        </pc:spChg>
        <pc:spChg chg="add del mod">
          <ac:chgData name="André Butuc" userId="5baa6f23-1d54-499c-9054-5ca7e9a8b4f5" providerId="ADAL" clId="{3E6CB088-7E7B-474E-8F6C-7A24F6A16A13}" dt="2023-03-13T00:33:50.380" v="761" actId="478"/>
          <ac:spMkLst>
            <pc:docMk/>
            <pc:sldMk cId="88251260" sldId="398"/>
            <ac:spMk id="5" creationId="{50144034-4899-774E-8357-5F9FF01BF4AD}"/>
          </ac:spMkLst>
        </pc:spChg>
        <pc:spChg chg="del mod">
          <ac:chgData name="André Butuc" userId="5baa6f23-1d54-499c-9054-5ca7e9a8b4f5" providerId="ADAL" clId="{3E6CB088-7E7B-474E-8F6C-7A24F6A16A13}" dt="2023-03-13T00:29:47.488" v="531" actId="478"/>
          <ac:spMkLst>
            <pc:docMk/>
            <pc:sldMk cId="88251260" sldId="398"/>
            <ac:spMk id="6" creationId="{CAF3B9C6-441C-910B-D335-2CE615E92226}"/>
          </ac:spMkLst>
        </pc:spChg>
        <pc:spChg chg="add mod">
          <ac:chgData name="André Butuc" userId="5baa6f23-1d54-499c-9054-5ca7e9a8b4f5" providerId="ADAL" clId="{3E6CB088-7E7B-474E-8F6C-7A24F6A16A13}" dt="2023-03-13T17:29:28.900" v="1020" actId="20577"/>
          <ac:spMkLst>
            <pc:docMk/>
            <pc:sldMk cId="88251260" sldId="398"/>
            <ac:spMk id="7" creationId="{AF11A765-1756-944A-BC30-0B33324FD41E}"/>
          </ac:spMkLst>
        </pc:spChg>
        <pc:spChg chg="add del mod">
          <ac:chgData name="André Butuc" userId="5baa6f23-1d54-499c-9054-5ca7e9a8b4f5" providerId="ADAL" clId="{3E6CB088-7E7B-474E-8F6C-7A24F6A16A13}" dt="2023-03-13T00:29:46.387" v="530" actId="478"/>
          <ac:spMkLst>
            <pc:docMk/>
            <pc:sldMk cId="88251260" sldId="398"/>
            <ac:spMk id="8" creationId="{8C30BD0D-7DC7-3044-8E83-A231EE6C1C79}"/>
          </ac:spMkLst>
        </pc:spChg>
        <pc:spChg chg="add del mod">
          <ac:chgData name="André Butuc" userId="5baa6f23-1d54-499c-9054-5ca7e9a8b4f5" providerId="ADAL" clId="{3E6CB088-7E7B-474E-8F6C-7A24F6A16A13}" dt="2023-03-13T00:29:44.679" v="528" actId="478"/>
          <ac:spMkLst>
            <pc:docMk/>
            <pc:sldMk cId="88251260" sldId="398"/>
            <ac:spMk id="9" creationId="{ADF50F27-9374-EB48-ADC4-F404499783D6}"/>
          </ac:spMkLst>
        </pc:spChg>
        <pc:spChg chg="add del mod">
          <ac:chgData name="André Butuc" userId="5baa6f23-1d54-499c-9054-5ca7e9a8b4f5" providerId="ADAL" clId="{3E6CB088-7E7B-474E-8F6C-7A24F6A16A13}" dt="2023-03-13T00:33:11.259" v="744"/>
          <ac:spMkLst>
            <pc:docMk/>
            <pc:sldMk cId="88251260" sldId="398"/>
            <ac:spMk id="10" creationId="{DEFCF855-B36B-DA4B-81BB-CCC5714C943A}"/>
          </ac:spMkLst>
        </pc:spChg>
        <pc:spChg chg="add mod">
          <ac:chgData name="André Butuc" userId="5baa6f23-1d54-499c-9054-5ca7e9a8b4f5" providerId="ADAL" clId="{3E6CB088-7E7B-474E-8F6C-7A24F6A16A13}" dt="2023-03-13T11:53:49.080" v="875" actId="113"/>
          <ac:spMkLst>
            <pc:docMk/>
            <pc:sldMk cId="88251260" sldId="398"/>
            <ac:spMk id="12" creationId="{96F6F811-CE78-A24E-826E-D0842CACC8D6}"/>
          </ac:spMkLst>
        </pc:spChg>
        <pc:spChg chg="mod">
          <ac:chgData name="André Butuc" userId="5baa6f23-1d54-499c-9054-5ca7e9a8b4f5" providerId="ADAL" clId="{3E6CB088-7E7B-474E-8F6C-7A24F6A16A13}" dt="2023-03-13T00:26:30.683" v="421" actId="790"/>
          <ac:spMkLst>
            <pc:docMk/>
            <pc:sldMk cId="88251260" sldId="398"/>
            <ac:spMk id="740" creationId="{00000000-0000-0000-0000-000000000000}"/>
          </ac:spMkLst>
        </pc:spChg>
        <pc:spChg chg="mod">
          <ac:chgData name="André Butuc" userId="5baa6f23-1d54-499c-9054-5ca7e9a8b4f5" providerId="ADAL" clId="{3E6CB088-7E7B-474E-8F6C-7A24F6A16A13}" dt="2023-03-13T00:27:05.671" v="433" actId="2711"/>
          <ac:spMkLst>
            <pc:docMk/>
            <pc:sldMk cId="88251260" sldId="398"/>
            <ac:spMk id="755" creationId="{00000000-0000-0000-0000-000000000000}"/>
          </ac:spMkLst>
        </pc:spChg>
      </pc:sldChg>
      <pc:sldChg chg="addSp delSp modSp new mod modNotesTx">
        <pc:chgData name="André Butuc" userId="5baa6f23-1d54-499c-9054-5ca7e9a8b4f5" providerId="ADAL" clId="{3E6CB088-7E7B-474E-8F6C-7A24F6A16A13}" dt="2023-03-14T01:47:32.529" v="1565" actId="20577"/>
        <pc:sldMkLst>
          <pc:docMk/>
          <pc:sldMk cId="3787215425" sldId="399"/>
        </pc:sldMkLst>
        <pc:spChg chg="mod">
          <ac:chgData name="André Butuc" userId="5baa6f23-1d54-499c-9054-5ca7e9a8b4f5" providerId="ADAL" clId="{3E6CB088-7E7B-474E-8F6C-7A24F6A16A13}" dt="2023-03-13T00:35:36.839" v="800" actId="20577"/>
          <ac:spMkLst>
            <pc:docMk/>
            <pc:sldMk cId="3787215425" sldId="399"/>
            <ac:spMk id="2" creationId="{2A35E2F4-961C-4E47-BA2F-F5FA5E6BF4EA}"/>
          </ac:spMkLst>
        </pc:spChg>
        <pc:spChg chg="del">
          <ac:chgData name="André Butuc" userId="5baa6f23-1d54-499c-9054-5ca7e9a8b4f5" providerId="ADAL" clId="{3E6CB088-7E7B-474E-8F6C-7A24F6A16A13}" dt="2023-03-13T17:29:33.122" v="1021" actId="478"/>
          <ac:spMkLst>
            <pc:docMk/>
            <pc:sldMk cId="3787215425" sldId="399"/>
            <ac:spMk id="3" creationId="{51C62679-E0D5-A092-63BE-25754DEF05BE}"/>
          </ac:spMkLst>
        </pc:spChg>
        <pc:spChg chg="add mod">
          <ac:chgData name="André Butuc" userId="5baa6f23-1d54-499c-9054-5ca7e9a8b4f5" providerId="ADAL" clId="{3E6CB088-7E7B-474E-8F6C-7A24F6A16A13}" dt="2023-03-13T17:29:39.101" v="1027" actId="207"/>
          <ac:spMkLst>
            <pc:docMk/>
            <pc:sldMk cId="3787215425" sldId="399"/>
            <ac:spMk id="9" creationId="{C52C1835-96B6-7947-AC51-20B2437261DA}"/>
          </ac:spMkLst>
        </pc:spChg>
        <pc:spChg chg="add mod">
          <ac:chgData name="André Butuc" userId="5baa6f23-1d54-499c-9054-5ca7e9a8b4f5" providerId="ADAL" clId="{3E6CB088-7E7B-474E-8F6C-7A24F6A16A13}" dt="2023-03-13T00:39:45.254" v="852" actId="1076"/>
          <ac:spMkLst>
            <pc:docMk/>
            <pc:sldMk cId="3787215425" sldId="399"/>
            <ac:spMk id="13" creationId="{EB80F583-21F4-4640-BA9D-EA78D23A78A6}"/>
          </ac:spMkLst>
        </pc:spChg>
        <pc:spChg chg="add mod">
          <ac:chgData name="André Butuc" userId="5baa6f23-1d54-499c-9054-5ca7e9a8b4f5" providerId="ADAL" clId="{3E6CB088-7E7B-474E-8F6C-7A24F6A16A13}" dt="2023-03-13T00:39:59.115" v="870" actId="20577"/>
          <ac:spMkLst>
            <pc:docMk/>
            <pc:sldMk cId="3787215425" sldId="399"/>
            <ac:spMk id="14" creationId="{86B0933E-2C51-1444-A821-1178D433D248}"/>
          </ac:spMkLst>
        </pc:spChg>
        <pc:spChg chg="add del mod">
          <ac:chgData name="André Butuc" userId="5baa6f23-1d54-499c-9054-5ca7e9a8b4f5" providerId="ADAL" clId="{3E6CB088-7E7B-474E-8F6C-7A24F6A16A13}" dt="2023-03-13T00:40:05.164" v="872" actId="478"/>
          <ac:spMkLst>
            <pc:docMk/>
            <pc:sldMk cId="3787215425" sldId="399"/>
            <ac:spMk id="15" creationId="{1D35E273-2D3D-E841-A324-779CD4C09D51}"/>
          </ac:spMkLst>
        </pc:spChg>
        <pc:picChg chg="add del mod">
          <ac:chgData name="André Butuc" userId="5baa6f23-1d54-499c-9054-5ca7e9a8b4f5" providerId="ADAL" clId="{3E6CB088-7E7B-474E-8F6C-7A24F6A16A13}" dt="2023-03-13T00:36:26.970" v="805" actId="478"/>
          <ac:picMkLst>
            <pc:docMk/>
            <pc:sldMk cId="3787215425" sldId="399"/>
            <ac:picMk id="4" creationId="{E6E0386A-39D9-A349-8126-AFA83683BDF2}"/>
          </ac:picMkLst>
        </pc:picChg>
        <pc:picChg chg="add mod">
          <ac:chgData name="André Butuc" userId="5baa6f23-1d54-499c-9054-5ca7e9a8b4f5" providerId="ADAL" clId="{3E6CB088-7E7B-474E-8F6C-7A24F6A16A13}" dt="2023-03-13T00:39:00.623" v="823" actId="1076"/>
          <ac:picMkLst>
            <pc:docMk/>
            <pc:sldMk cId="3787215425" sldId="399"/>
            <ac:picMk id="6" creationId="{28FFF476-72D2-E84B-8F2D-4EA154B1D7A3}"/>
          </ac:picMkLst>
        </pc:picChg>
        <pc:picChg chg="add del mod">
          <ac:chgData name="André Butuc" userId="5baa6f23-1d54-499c-9054-5ca7e9a8b4f5" providerId="ADAL" clId="{3E6CB088-7E7B-474E-8F6C-7A24F6A16A13}" dt="2023-03-13T00:37:25.385" v="812" actId="478"/>
          <ac:picMkLst>
            <pc:docMk/>
            <pc:sldMk cId="3787215425" sldId="399"/>
            <ac:picMk id="8" creationId="{31C60EB0-1CA7-4140-89D0-0120CD78F534}"/>
          </ac:picMkLst>
        </pc:picChg>
        <pc:picChg chg="add mod">
          <ac:chgData name="André Butuc" userId="5baa6f23-1d54-499c-9054-5ca7e9a8b4f5" providerId="ADAL" clId="{3E6CB088-7E7B-474E-8F6C-7A24F6A16A13}" dt="2023-03-13T00:39:08.621" v="824" actId="1076"/>
          <ac:picMkLst>
            <pc:docMk/>
            <pc:sldMk cId="3787215425" sldId="399"/>
            <ac:picMk id="10" creationId="{81F20712-FCE5-C64F-9242-E846D590697D}"/>
          </ac:picMkLst>
        </pc:picChg>
        <pc:picChg chg="add mod">
          <ac:chgData name="André Butuc" userId="5baa6f23-1d54-499c-9054-5ca7e9a8b4f5" providerId="ADAL" clId="{3E6CB088-7E7B-474E-8F6C-7A24F6A16A13}" dt="2023-03-13T00:39:11.887" v="825" actId="1076"/>
          <ac:picMkLst>
            <pc:docMk/>
            <pc:sldMk cId="3787215425" sldId="399"/>
            <ac:picMk id="12" creationId="{F2E0AFDE-BFAE-0843-A459-D31D948A4AB1}"/>
          </ac:picMkLst>
        </pc:picChg>
      </pc:sldChg>
      <pc:sldChg chg="addSp delSp modSp mod">
        <pc:chgData name="André Butuc" userId="5baa6f23-1d54-499c-9054-5ca7e9a8b4f5" providerId="ADAL" clId="{3E6CB088-7E7B-474E-8F6C-7A24F6A16A13}" dt="2023-03-13T17:27:27.964" v="944" actId="207"/>
        <pc:sldMkLst>
          <pc:docMk/>
          <pc:sldMk cId="1414327218" sldId="400"/>
        </pc:sldMkLst>
        <pc:spChg chg="del">
          <ac:chgData name="André Butuc" userId="5baa6f23-1d54-499c-9054-5ca7e9a8b4f5" providerId="ADAL" clId="{3E6CB088-7E7B-474E-8F6C-7A24F6A16A13}" dt="2023-03-13T17:27:20.804" v="939" actId="478"/>
          <ac:spMkLst>
            <pc:docMk/>
            <pc:sldMk cId="1414327218" sldId="400"/>
            <ac:spMk id="7" creationId="{C5CA1B3A-8F68-367F-B9F4-B84768EBDA1C}"/>
          </ac:spMkLst>
        </pc:spChg>
        <pc:spChg chg="add mod">
          <ac:chgData name="André Butuc" userId="5baa6f23-1d54-499c-9054-5ca7e9a8b4f5" providerId="ADAL" clId="{3E6CB088-7E7B-474E-8F6C-7A24F6A16A13}" dt="2023-03-13T17:27:27.964" v="944" actId="207"/>
          <ac:spMkLst>
            <pc:docMk/>
            <pc:sldMk cId="1414327218" sldId="400"/>
            <ac:spMk id="8" creationId="{33031F75-68AE-BE48-B77C-1C3E68DEF33A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7:41.764" v="950" actId="207"/>
        <pc:sldMkLst>
          <pc:docMk/>
          <pc:sldMk cId="792145509" sldId="401"/>
        </pc:sldMkLst>
        <pc:spChg chg="del">
          <ac:chgData name="André Butuc" userId="5baa6f23-1d54-499c-9054-5ca7e9a8b4f5" providerId="ADAL" clId="{3E6CB088-7E7B-474E-8F6C-7A24F6A16A13}" dt="2023-03-13T17:27:34.545" v="945" actId="478"/>
          <ac:spMkLst>
            <pc:docMk/>
            <pc:sldMk cId="792145509" sldId="401"/>
            <ac:spMk id="6" creationId="{3BACE5D8-062F-8901-9DE2-63BDA5BAEAF5}"/>
          </ac:spMkLst>
        </pc:spChg>
        <pc:spChg chg="add mod">
          <ac:chgData name="André Butuc" userId="5baa6f23-1d54-499c-9054-5ca7e9a8b4f5" providerId="ADAL" clId="{3E6CB088-7E7B-474E-8F6C-7A24F6A16A13}" dt="2023-03-13T17:27:41.764" v="950" actId="207"/>
          <ac:spMkLst>
            <pc:docMk/>
            <pc:sldMk cId="792145509" sldId="401"/>
            <ac:spMk id="7" creationId="{8EC3763A-3796-D849-A614-68318731E4C6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7:59.095" v="958" actId="20577"/>
        <pc:sldMkLst>
          <pc:docMk/>
          <pc:sldMk cId="1382225179" sldId="402"/>
        </pc:sldMkLst>
        <pc:spChg chg="add mod">
          <ac:chgData name="André Butuc" userId="5baa6f23-1d54-499c-9054-5ca7e9a8b4f5" providerId="ADAL" clId="{3E6CB088-7E7B-474E-8F6C-7A24F6A16A13}" dt="2023-03-13T17:27:59.095" v="958" actId="20577"/>
          <ac:spMkLst>
            <pc:docMk/>
            <pc:sldMk cId="1382225179" sldId="402"/>
            <ac:spMk id="6" creationId="{CF88FB12-9A8C-F045-B7A6-0A71F2E9AD49}"/>
          </ac:spMkLst>
        </pc:spChg>
        <pc:spChg chg="del">
          <ac:chgData name="André Butuc" userId="5baa6f23-1d54-499c-9054-5ca7e9a8b4f5" providerId="ADAL" clId="{3E6CB088-7E7B-474E-8F6C-7A24F6A16A13}" dt="2023-03-13T17:27:51.866" v="951" actId="478"/>
          <ac:spMkLst>
            <pc:docMk/>
            <pc:sldMk cId="1382225179" sldId="402"/>
            <ac:spMk id="9" creationId="{E7941D93-93F7-F2ED-2DF8-B80E583F4E28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8:11.486" v="964" actId="20577"/>
        <pc:sldMkLst>
          <pc:docMk/>
          <pc:sldMk cId="2410309811" sldId="403"/>
        </pc:sldMkLst>
        <pc:spChg chg="del">
          <ac:chgData name="André Butuc" userId="5baa6f23-1d54-499c-9054-5ca7e9a8b4f5" providerId="ADAL" clId="{3E6CB088-7E7B-474E-8F6C-7A24F6A16A13}" dt="2023-03-13T17:28:07.009" v="959" actId="478"/>
          <ac:spMkLst>
            <pc:docMk/>
            <pc:sldMk cId="2410309811" sldId="403"/>
            <ac:spMk id="3" creationId="{89E6503B-68A4-12B9-98D1-3B125E0713DC}"/>
          </ac:spMkLst>
        </pc:spChg>
        <pc:spChg chg="add mod">
          <ac:chgData name="André Butuc" userId="5baa6f23-1d54-499c-9054-5ca7e9a8b4f5" providerId="ADAL" clId="{3E6CB088-7E7B-474E-8F6C-7A24F6A16A13}" dt="2023-03-13T17:28:11.486" v="964" actId="20577"/>
          <ac:spMkLst>
            <pc:docMk/>
            <pc:sldMk cId="2410309811" sldId="403"/>
            <ac:spMk id="6" creationId="{CE270357-EB00-9D4A-BBA9-13AF83E2948B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8:20.664" v="970" actId="207"/>
        <pc:sldMkLst>
          <pc:docMk/>
          <pc:sldMk cId="1683225617" sldId="404"/>
        </pc:sldMkLst>
        <pc:spChg chg="add mod">
          <ac:chgData name="André Butuc" userId="5baa6f23-1d54-499c-9054-5ca7e9a8b4f5" providerId="ADAL" clId="{3E6CB088-7E7B-474E-8F6C-7A24F6A16A13}" dt="2023-03-13T17:28:20.664" v="970" actId="207"/>
          <ac:spMkLst>
            <pc:docMk/>
            <pc:sldMk cId="1683225617" sldId="404"/>
            <ac:spMk id="9" creationId="{7755DECE-F2E6-1549-B087-9E09888872AF}"/>
          </ac:spMkLst>
        </pc:spChg>
        <pc:spChg chg="del">
          <ac:chgData name="André Butuc" userId="5baa6f23-1d54-499c-9054-5ca7e9a8b4f5" providerId="ADAL" clId="{3E6CB088-7E7B-474E-8F6C-7A24F6A16A13}" dt="2023-03-13T17:28:15.710" v="965" actId="478"/>
          <ac:spMkLst>
            <pc:docMk/>
            <pc:sldMk cId="1683225617" sldId="404"/>
            <ac:spMk id="11" creationId="{FDBB03D2-8DFF-F164-5B72-76DF1FFA083E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8:27.253" v="975" actId="20577"/>
        <pc:sldMkLst>
          <pc:docMk/>
          <pc:sldMk cId="1417012444" sldId="405"/>
        </pc:sldMkLst>
        <pc:spChg chg="add mod">
          <ac:chgData name="André Butuc" userId="5baa6f23-1d54-499c-9054-5ca7e9a8b4f5" providerId="ADAL" clId="{3E6CB088-7E7B-474E-8F6C-7A24F6A16A13}" dt="2023-03-13T17:28:27.253" v="975" actId="20577"/>
          <ac:spMkLst>
            <pc:docMk/>
            <pc:sldMk cId="1417012444" sldId="405"/>
            <ac:spMk id="18" creationId="{3D73CD35-A472-7343-A61A-4051B3A60355}"/>
          </ac:spMkLst>
        </pc:spChg>
        <pc:spChg chg="del">
          <ac:chgData name="André Butuc" userId="5baa6f23-1d54-499c-9054-5ca7e9a8b4f5" providerId="ADAL" clId="{3E6CB088-7E7B-474E-8F6C-7A24F6A16A13}" dt="2023-03-13T17:28:24.620" v="971" actId="478"/>
          <ac:spMkLst>
            <pc:docMk/>
            <pc:sldMk cId="1417012444" sldId="405"/>
            <ac:spMk id="26" creationId="{DEC08E54-12F0-F372-CC74-761F63952F18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8:34.583" v="979" actId="20577"/>
        <pc:sldMkLst>
          <pc:docMk/>
          <pc:sldMk cId="3740909214" sldId="406"/>
        </pc:sldMkLst>
        <pc:spChg chg="add mod">
          <ac:chgData name="André Butuc" userId="5baa6f23-1d54-499c-9054-5ca7e9a8b4f5" providerId="ADAL" clId="{3E6CB088-7E7B-474E-8F6C-7A24F6A16A13}" dt="2023-03-13T17:28:34.583" v="979" actId="20577"/>
          <ac:spMkLst>
            <pc:docMk/>
            <pc:sldMk cId="3740909214" sldId="406"/>
            <ac:spMk id="16" creationId="{624D6777-5B16-1D4B-A8C5-56BE51E13DDE}"/>
          </ac:spMkLst>
        </pc:spChg>
        <pc:spChg chg="del">
          <ac:chgData name="André Butuc" userId="5baa6f23-1d54-499c-9054-5ca7e9a8b4f5" providerId="ADAL" clId="{3E6CB088-7E7B-474E-8F6C-7A24F6A16A13}" dt="2023-03-13T17:28:31.211" v="976" actId="478"/>
          <ac:spMkLst>
            <pc:docMk/>
            <pc:sldMk cId="3740909214" sldId="406"/>
            <ac:spMk id="21" creationId="{BE47D348-A159-5F15-C5BB-7FB32499DE4C}"/>
          </ac:spMkLst>
        </pc:spChg>
      </pc:sldChg>
      <pc:sldChg chg="addSp delSp modSp mod modNotesTx">
        <pc:chgData name="André Butuc" userId="5baa6f23-1d54-499c-9054-5ca7e9a8b4f5" providerId="ADAL" clId="{3E6CB088-7E7B-474E-8F6C-7A24F6A16A13}" dt="2023-03-14T01:47:04.593" v="1560" actId="20577"/>
        <pc:sldMkLst>
          <pc:docMk/>
          <pc:sldMk cId="3166149767" sldId="407"/>
        </pc:sldMkLst>
        <pc:spChg chg="add mod">
          <ac:chgData name="André Butuc" userId="5baa6f23-1d54-499c-9054-5ca7e9a8b4f5" providerId="ADAL" clId="{3E6CB088-7E7B-474E-8F6C-7A24F6A16A13}" dt="2023-03-13T17:28:43.111" v="985" actId="20577"/>
          <ac:spMkLst>
            <pc:docMk/>
            <pc:sldMk cId="3166149767" sldId="407"/>
            <ac:spMk id="12" creationId="{8B8149C6-B16D-B845-BC3C-B3BE053132EE}"/>
          </ac:spMkLst>
        </pc:spChg>
        <pc:spChg chg="del">
          <ac:chgData name="André Butuc" userId="5baa6f23-1d54-499c-9054-5ca7e9a8b4f5" providerId="ADAL" clId="{3E6CB088-7E7B-474E-8F6C-7A24F6A16A13}" dt="2023-03-13T17:28:39.361" v="980" actId="478"/>
          <ac:spMkLst>
            <pc:docMk/>
            <pc:sldMk cId="3166149767" sldId="407"/>
            <ac:spMk id="17" creationId="{3D04E07C-45DE-B656-0F06-B9394869C40E}"/>
          </ac:spMkLst>
        </pc:spChg>
      </pc:sldChg>
    </pc:docChg>
  </pc:docChgLst>
  <pc:docChgLst>
    <pc:chgData name="André Butuc" userId="5baa6f23-1d54-499c-9054-5ca7e9a8b4f5" providerId="ADAL" clId="{28262655-5868-2342-9A4B-A0BB1A311516}"/>
    <pc:docChg chg="undo redo custSel addSld modSld sldOrd">
      <pc:chgData name="André Butuc" userId="5baa6f23-1d54-499c-9054-5ca7e9a8b4f5" providerId="ADAL" clId="{28262655-5868-2342-9A4B-A0BB1A311516}" dt="2023-02-27T23:59:15.876" v="2680" actId="1076"/>
      <pc:docMkLst>
        <pc:docMk/>
      </pc:docMkLst>
      <pc:sldChg chg="modSp mod modCm modNotesTx">
        <pc:chgData name="André Butuc" userId="5baa6f23-1d54-499c-9054-5ca7e9a8b4f5" providerId="ADAL" clId="{28262655-5868-2342-9A4B-A0BB1A311516}" dt="2023-02-27T18:40:45.373" v="2508" actId="20577"/>
        <pc:sldMkLst>
          <pc:docMk/>
          <pc:sldMk cId="0" sldId="256"/>
        </pc:sldMkLst>
        <pc:spChg chg="mod">
          <ac:chgData name="André Butuc" userId="5baa6f23-1d54-499c-9054-5ca7e9a8b4f5" providerId="ADAL" clId="{28262655-5868-2342-9A4B-A0BB1A311516}" dt="2023-02-27T16:24:36.008" v="1306" actId="20577"/>
          <ac:spMkLst>
            <pc:docMk/>
            <pc:sldMk cId="0" sldId="256"/>
            <ac:spMk id="280" creationId="{00000000-0000-0000-0000-000000000000}"/>
          </ac:spMkLst>
        </pc:spChg>
      </pc:sldChg>
      <pc:sldChg chg="addSp delSp modSp mod ord modNotesTx">
        <pc:chgData name="André Butuc" userId="5baa6f23-1d54-499c-9054-5ca7e9a8b4f5" providerId="ADAL" clId="{28262655-5868-2342-9A4B-A0BB1A311516}" dt="2023-02-27T18:45:03.100" v="2565" actId="20577"/>
        <pc:sldMkLst>
          <pc:docMk/>
          <pc:sldMk cId="0" sldId="271"/>
        </pc:sldMkLst>
        <pc:spChg chg="mod">
          <ac:chgData name="André Butuc" userId="5baa6f23-1d54-499c-9054-5ca7e9a8b4f5" providerId="ADAL" clId="{28262655-5868-2342-9A4B-A0BB1A311516}" dt="2023-02-27T12:29:35.814" v="1070" actId="20577"/>
          <ac:spMkLst>
            <pc:docMk/>
            <pc:sldMk cId="0" sldId="271"/>
            <ac:spMk id="10" creationId="{574743BD-354C-AF7E-8E32-968E15D43B5C}"/>
          </ac:spMkLst>
        </pc:spChg>
        <pc:picChg chg="add mod">
          <ac:chgData name="André Butuc" userId="5baa6f23-1d54-499c-9054-5ca7e9a8b4f5" providerId="ADAL" clId="{28262655-5868-2342-9A4B-A0BB1A311516}" dt="2023-02-27T18:26:10.580" v="2322" actId="1076"/>
          <ac:picMkLst>
            <pc:docMk/>
            <pc:sldMk cId="0" sldId="271"/>
            <ac:picMk id="4" creationId="{8E3549E5-77B9-3E46-B520-2C6914A69822}"/>
          </ac:picMkLst>
        </pc:picChg>
        <pc:picChg chg="add del mod">
          <ac:chgData name="André Butuc" userId="5baa6f23-1d54-499c-9054-5ca7e9a8b4f5" providerId="ADAL" clId="{28262655-5868-2342-9A4B-A0BB1A311516}" dt="2023-02-27T18:26:08.979" v="2321" actId="478"/>
          <ac:picMkLst>
            <pc:docMk/>
            <pc:sldMk cId="0" sldId="271"/>
            <ac:picMk id="7" creationId="{1067F926-70D9-7441-A54D-759C0DEA9D44}"/>
          </ac:picMkLst>
        </pc:picChg>
      </pc:sldChg>
      <pc:sldChg chg="addSp delSp modSp mod">
        <pc:chgData name="André Butuc" userId="5baa6f23-1d54-499c-9054-5ca7e9a8b4f5" providerId="ADAL" clId="{28262655-5868-2342-9A4B-A0BB1A311516}" dt="2023-02-27T17:05:55.348" v="1812" actId="20577"/>
        <pc:sldMkLst>
          <pc:docMk/>
          <pc:sldMk cId="2920368372" sldId="348"/>
        </pc:sldMkLst>
        <pc:spChg chg="mod">
          <ac:chgData name="André Butuc" userId="5baa6f23-1d54-499c-9054-5ca7e9a8b4f5" providerId="ADAL" clId="{28262655-5868-2342-9A4B-A0BB1A311516}" dt="2023-02-27T17:05:55.348" v="1812" actId="20577"/>
          <ac:spMkLst>
            <pc:docMk/>
            <pc:sldMk cId="2920368372" sldId="348"/>
            <ac:spMk id="15" creationId="{C4C5E80B-633F-F189-D25E-B0A2F42F64F9}"/>
          </ac:spMkLst>
        </pc:spChg>
        <pc:spChg chg="add del mod">
          <ac:chgData name="André Butuc" userId="5baa6f23-1d54-499c-9054-5ca7e9a8b4f5" providerId="ADAL" clId="{28262655-5868-2342-9A4B-A0BB1A311516}" dt="2023-02-27T16:56:39.431" v="1767" actId="478"/>
          <ac:spMkLst>
            <pc:docMk/>
            <pc:sldMk cId="2920368372" sldId="348"/>
            <ac:spMk id="16" creationId="{E8BE8939-3262-2846-A162-DD8FF06783AE}"/>
          </ac:spMkLst>
        </pc:spChg>
        <pc:picChg chg="mod">
          <ac:chgData name="André Butuc" userId="5baa6f23-1d54-499c-9054-5ca7e9a8b4f5" providerId="ADAL" clId="{28262655-5868-2342-9A4B-A0BB1A311516}" dt="2023-02-27T16:12:43.731" v="1138" actId="14100"/>
          <ac:picMkLst>
            <pc:docMk/>
            <pc:sldMk cId="2920368372" sldId="348"/>
            <ac:picMk id="2" creationId="{7C5F343E-B9A3-77A9-2297-187FC5B79E77}"/>
          </ac:picMkLst>
        </pc:picChg>
        <pc:picChg chg="mod">
          <ac:chgData name="André Butuc" userId="5baa6f23-1d54-499c-9054-5ca7e9a8b4f5" providerId="ADAL" clId="{28262655-5868-2342-9A4B-A0BB1A311516}" dt="2023-02-27T16:28:34.214" v="1343" actId="339"/>
          <ac:picMkLst>
            <pc:docMk/>
            <pc:sldMk cId="2920368372" sldId="348"/>
            <ac:picMk id="5" creationId="{345C0727-459D-A1D3-8F1F-D87F44EB9581}"/>
          </ac:picMkLst>
        </pc:picChg>
      </pc:sldChg>
      <pc:sldChg chg="addSp modSp mod modNotesTx">
        <pc:chgData name="André Butuc" userId="5baa6f23-1d54-499c-9054-5ca7e9a8b4f5" providerId="ADAL" clId="{28262655-5868-2342-9A4B-A0BB1A311516}" dt="2023-02-27T23:36:58.965" v="2651" actId="20577"/>
        <pc:sldMkLst>
          <pc:docMk/>
          <pc:sldMk cId="9205848" sldId="358"/>
        </pc:sldMkLst>
        <pc:spChg chg="mod">
          <ac:chgData name="André Butuc" userId="5baa6f23-1d54-499c-9054-5ca7e9a8b4f5" providerId="ADAL" clId="{28262655-5868-2342-9A4B-A0BB1A311516}" dt="2023-02-26T00:38:28.523" v="593" actId="790"/>
          <ac:spMkLst>
            <pc:docMk/>
            <pc:sldMk cId="9205848" sldId="358"/>
            <ac:spMk id="959" creationId="{00000000-0000-0000-0000-000000000000}"/>
          </ac:spMkLst>
        </pc:spChg>
        <pc:graphicFrameChg chg="add mod modGraphic">
          <ac:chgData name="André Butuc" userId="5baa6f23-1d54-499c-9054-5ca7e9a8b4f5" providerId="ADAL" clId="{28262655-5868-2342-9A4B-A0BB1A311516}" dt="2023-02-27T18:24:04.477" v="2308" actId="20577"/>
          <ac:graphicFrameMkLst>
            <pc:docMk/>
            <pc:sldMk cId="9205848" sldId="358"/>
            <ac:graphicFrameMk id="2" creationId="{CDB8D436-5E2D-0C4D-8439-3863A025D872}"/>
          </ac:graphicFrameMkLst>
        </pc:graphicFrameChg>
      </pc:sldChg>
      <pc:sldChg chg="modNotesTx">
        <pc:chgData name="André Butuc" userId="5baa6f23-1d54-499c-9054-5ca7e9a8b4f5" providerId="ADAL" clId="{28262655-5868-2342-9A4B-A0BB1A311516}" dt="2023-02-27T18:41:18.781" v="2521" actId="20577"/>
        <pc:sldMkLst>
          <pc:docMk/>
          <pc:sldMk cId="3180488184" sldId="362"/>
        </pc:sldMkLst>
      </pc:sldChg>
      <pc:sldChg chg="addSp delSp modSp mod">
        <pc:chgData name="André Butuc" userId="5baa6f23-1d54-499c-9054-5ca7e9a8b4f5" providerId="ADAL" clId="{28262655-5868-2342-9A4B-A0BB1A311516}" dt="2023-02-27T18:28:50.455" v="2385" actId="1076"/>
        <pc:sldMkLst>
          <pc:docMk/>
          <pc:sldMk cId="2399333934" sldId="368"/>
        </pc:sldMkLst>
        <pc:spChg chg="mod">
          <ac:chgData name="André Butuc" userId="5baa6f23-1d54-499c-9054-5ca7e9a8b4f5" providerId="ADAL" clId="{28262655-5868-2342-9A4B-A0BB1A311516}" dt="2023-02-27T15:51:51.009" v="1097" actId="20577"/>
          <ac:spMkLst>
            <pc:docMk/>
            <pc:sldMk cId="2399333934" sldId="368"/>
            <ac:spMk id="2" creationId="{3593453D-F17E-FB1F-D296-1A033990F511}"/>
          </ac:spMkLst>
        </pc:spChg>
        <pc:spChg chg="del mod">
          <ac:chgData name="André Butuc" userId="5baa6f23-1d54-499c-9054-5ca7e9a8b4f5" providerId="ADAL" clId="{28262655-5868-2342-9A4B-A0BB1A311516}" dt="2023-02-27T16:08:09.126" v="1132" actId="478"/>
          <ac:spMkLst>
            <pc:docMk/>
            <pc:sldMk cId="2399333934" sldId="368"/>
            <ac:spMk id="4" creationId="{09A17EF1-67C1-0D4A-28AD-445CEE2F75EE}"/>
          </ac:spMkLst>
        </pc:spChg>
        <pc:spChg chg="add del mod">
          <ac:chgData name="André Butuc" userId="5baa6f23-1d54-499c-9054-5ca7e9a8b4f5" providerId="ADAL" clId="{28262655-5868-2342-9A4B-A0BB1A311516}" dt="2023-02-27T16:35:38.259" v="1383" actId="478"/>
          <ac:spMkLst>
            <pc:docMk/>
            <pc:sldMk cId="2399333934" sldId="368"/>
            <ac:spMk id="10" creationId="{3B759CEE-92EE-8449-A419-46BA08AB6571}"/>
          </ac:spMkLst>
        </pc:spChg>
        <pc:spChg chg="add del mod">
          <ac:chgData name="André Butuc" userId="5baa6f23-1d54-499c-9054-5ca7e9a8b4f5" providerId="ADAL" clId="{28262655-5868-2342-9A4B-A0BB1A311516}" dt="2023-02-27T16:08:23.031" v="1134" actId="478"/>
          <ac:spMkLst>
            <pc:docMk/>
            <pc:sldMk cId="2399333934" sldId="368"/>
            <ac:spMk id="11" creationId="{D8B43B75-C995-7D47-A67D-DA3DC4DD882D}"/>
          </ac:spMkLst>
        </pc:spChg>
        <pc:spChg chg="mod">
          <ac:chgData name="André Butuc" userId="5baa6f23-1d54-499c-9054-5ca7e9a8b4f5" providerId="ADAL" clId="{28262655-5868-2342-9A4B-A0BB1A311516}" dt="2023-02-27T18:28:50.455" v="2385" actId="1076"/>
          <ac:spMkLst>
            <pc:docMk/>
            <pc:sldMk cId="2399333934" sldId="368"/>
            <ac:spMk id="13" creationId="{1F72501F-D403-BCEC-0578-3FFBB946BE6F}"/>
          </ac:spMkLst>
        </pc:spChg>
        <pc:spChg chg="add mod">
          <ac:chgData name="André Butuc" userId="5baa6f23-1d54-499c-9054-5ca7e9a8b4f5" providerId="ADAL" clId="{28262655-5868-2342-9A4B-A0BB1A311516}" dt="2023-02-27T18:28:43.518" v="2384" actId="20577"/>
          <ac:spMkLst>
            <pc:docMk/>
            <pc:sldMk cId="2399333934" sldId="368"/>
            <ac:spMk id="14" creationId="{4D6B0B4F-005E-C144-BD34-1B5153CD4EE1}"/>
          </ac:spMkLst>
        </pc:spChg>
      </pc:sldChg>
      <pc:sldChg chg="modNotesTx">
        <pc:chgData name="André Butuc" userId="5baa6f23-1d54-499c-9054-5ca7e9a8b4f5" providerId="ADAL" clId="{28262655-5868-2342-9A4B-A0BB1A311516}" dt="2023-02-27T18:45:08.189" v="2571" actId="20577"/>
        <pc:sldMkLst>
          <pc:docMk/>
          <pc:sldMk cId="1601668040" sldId="370"/>
        </pc:sldMkLst>
      </pc:sldChg>
      <pc:sldChg chg="addSp modSp mod modNotesTx">
        <pc:chgData name="André Butuc" userId="5baa6f23-1d54-499c-9054-5ca7e9a8b4f5" providerId="ADAL" clId="{28262655-5868-2342-9A4B-A0BB1A311516}" dt="2023-02-27T23:59:15.876" v="2680" actId="1076"/>
        <pc:sldMkLst>
          <pc:docMk/>
          <pc:sldMk cId="2446943075" sldId="372"/>
        </pc:sldMkLst>
        <pc:spChg chg="add mod">
          <ac:chgData name="André Butuc" userId="5baa6f23-1d54-499c-9054-5ca7e9a8b4f5" providerId="ADAL" clId="{28262655-5868-2342-9A4B-A0BB1A311516}" dt="2023-02-27T23:59:15.876" v="2680" actId="1076"/>
          <ac:spMkLst>
            <pc:docMk/>
            <pc:sldMk cId="2446943075" sldId="372"/>
            <ac:spMk id="2" creationId="{10C8CD80-A053-6C49-BDAF-0BBD31F9DD74}"/>
          </ac:spMkLst>
        </pc:spChg>
      </pc:sldChg>
      <pc:sldChg chg="modNotesTx">
        <pc:chgData name="André Butuc" userId="5baa6f23-1d54-499c-9054-5ca7e9a8b4f5" providerId="ADAL" clId="{28262655-5868-2342-9A4B-A0BB1A311516}" dt="2023-02-27T18:45:13.725" v="2584" actId="20577"/>
        <pc:sldMkLst>
          <pc:docMk/>
          <pc:sldMk cId="747933214" sldId="377"/>
        </pc:sldMkLst>
      </pc:sldChg>
      <pc:sldChg chg="addSp modSp add mod modNotesTx">
        <pc:chgData name="André Butuc" userId="5baa6f23-1d54-499c-9054-5ca7e9a8b4f5" providerId="ADAL" clId="{28262655-5868-2342-9A4B-A0BB1A311516}" dt="2023-02-27T23:37:56.219" v="2655" actId="20577"/>
        <pc:sldMkLst>
          <pc:docMk/>
          <pc:sldMk cId="1664035269" sldId="378"/>
        </pc:sldMkLst>
        <pc:spChg chg="mod">
          <ac:chgData name="André Butuc" userId="5baa6f23-1d54-499c-9054-5ca7e9a8b4f5" providerId="ADAL" clId="{28262655-5868-2342-9A4B-A0BB1A311516}" dt="2023-02-27T16:27:31.995" v="1340" actId="20577"/>
          <ac:spMkLst>
            <pc:docMk/>
            <pc:sldMk cId="1664035269" sldId="378"/>
            <ac:spMk id="2" creationId="{5560CE94-4E40-3B6E-2023-6006F0499098}"/>
          </ac:spMkLst>
        </pc:spChg>
        <pc:spChg chg="add mod">
          <ac:chgData name="André Butuc" userId="5baa6f23-1d54-499c-9054-5ca7e9a8b4f5" providerId="ADAL" clId="{28262655-5868-2342-9A4B-A0BB1A311516}" dt="2023-02-27T23:37:56.219" v="2655" actId="20577"/>
          <ac:spMkLst>
            <pc:docMk/>
            <pc:sldMk cId="1664035269" sldId="378"/>
            <ac:spMk id="4" creationId="{24B778F0-2AFA-E04F-8488-8978BA37D5B9}"/>
          </ac:spMkLst>
        </pc:spChg>
        <pc:spChg chg="mod">
          <ac:chgData name="André Butuc" userId="5baa6f23-1d54-499c-9054-5ca7e9a8b4f5" providerId="ADAL" clId="{28262655-5868-2342-9A4B-A0BB1A311516}" dt="2023-02-27T16:21:52.134" v="1152" actId="20577"/>
          <ac:spMkLst>
            <pc:docMk/>
            <pc:sldMk cId="1664035269" sldId="378"/>
            <ac:spMk id="785" creationId="{00000000-0000-0000-0000-000000000000}"/>
          </ac:spMkLst>
        </pc:spChg>
      </pc:sldChg>
      <pc:sldChg chg="addSp delSp modSp add mod">
        <pc:chgData name="André Butuc" userId="5baa6f23-1d54-499c-9054-5ca7e9a8b4f5" providerId="ADAL" clId="{28262655-5868-2342-9A4B-A0BB1A311516}" dt="2023-02-27T22:27:36.370" v="2587" actId="2711"/>
        <pc:sldMkLst>
          <pc:docMk/>
          <pc:sldMk cId="756941622" sldId="379"/>
        </pc:sldMkLst>
        <pc:spChg chg="del mod">
          <ac:chgData name="André Butuc" userId="5baa6f23-1d54-499c-9054-5ca7e9a8b4f5" providerId="ADAL" clId="{28262655-5868-2342-9A4B-A0BB1A311516}" dt="2023-02-27T16:46:06.348" v="1687" actId="478"/>
          <ac:spMkLst>
            <pc:docMk/>
            <pc:sldMk cId="756941622" sldId="379"/>
            <ac:spMk id="2" creationId="{5560CE94-4E40-3B6E-2023-6006F0499098}"/>
          </ac:spMkLst>
        </pc:spChg>
        <pc:spChg chg="add del mod">
          <ac:chgData name="André Butuc" userId="5baa6f23-1d54-499c-9054-5ca7e9a8b4f5" providerId="ADAL" clId="{28262655-5868-2342-9A4B-A0BB1A311516}" dt="2023-02-27T16:23:51.075" v="1273" actId="478"/>
          <ac:spMkLst>
            <pc:docMk/>
            <pc:sldMk cId="756941622" sldId="379"/>
            <ac:spMk id="3" creationId="{1DA3D2B1-539D-9940-B2A7-7D717C198348}"/>
          </ac:spMkLst>
        </pc:spChg>
        <pc:spChg chg="mod">
          <ac:chgData name="André Butuc" userId="5baa6f23-1d54-499c-9054-5ca7e9a8b4f5" providerId="ADAL" clId="{28262655-5868-2342-9A4B-A0BB1A311516}" dt="2023-02-27T17:00:31.705" v="1798" actId="20577"/>
          <ac:spMkLst>
            <pc:docMk/>
            <pc:sldMk cId="756941622" sldId="379"/>
            <ac:spMk id="785" creationId="{00000000-0000-0000-0000-000000000000}"/>
          </ac:spMkLst>
        </pc:spChg>
        <pc:graphicFrameChg chg="add mod modGraphic">
          <ac:chgData name="André Butuc" userId="5baa6f23-1d54-499c-9054-5ca7e9a8b4f5" providerId="ADAL" clId="{28262655-5868-2342-9A4B-A0BB1A311516}" dt="2023-02-27T22:27:36.370" v="2587" actId="2711"/>
          <ac:graphicFrameMkLst>
            <pc:docMk/>
            <pc:sldMk cId="756941622" sldId="379"/>
            <ac:graphicFrameMk id="4" creationId="{DD9C43A5-720B-0B4D-9668-19BF736C876F}"/>
          </ac:graphicFrameMkLst>
        </pc:graphicFrameChg>
      </pc:sldChg>
      <pc:sldChg chg="addSp delSp modSp add mod modNotesTx">
        <pc:chgData name="André Butuc" userId="5baa6f23-1d54-499c-9054-5ca7e9a8b4f5" providerId="ADAL" clId="{28262655-5868-2342-9A4B-A0BB1A311516}" dt="2023-02-27T23:37:02.378" v="2652" actId="20577"/>
        <pc:sldMkLst>
          <pc:docMk/>
          <pc:sldMk cId="1781094625" sldId="380"/>
        </pc:sldMkLst>
        <pc:spChg chg="mod">
          <ac:chgData name="André Butuc" userId="5baa6f23-1d54-499c-9054-5ca7e9a8b4f5" providerId="ADAL" clId="{28262655-5868-2342-9A4B-A0BB1A311516}" dt="2023-02-27T18:16:25.624" v="2278" actId="20577"/>
          <ac:spMkLst>
            <pc:docMk/>
            <pc:sldMk cId="1781094625" sldId="380"/>
            <ac:spMk id="959" creationId="{00000000-0000-0000-0000-000000000000}"/>
          </ac:spMkLst>
        </pc:spChg>
        <pc:graphicFrameChg chg="del modGraphic">
          <ac:chgData name="André Butuc" userId="5baa6f23-1d54-499c-9054-5ca7e9a8b4f5" providerId="ADAL" clId="{28262655-5868-2342-9A4B-A0BB1A311516}" dt="2023-02-27T18:16:12.423" v="2257" actId="478"/>
          <ac:graphicFrameMkLst>
            <pc:docMk/>
            <pc:sldMk cId="1781094625" sldId="380"/>
            <ac:graphicFrameMk id="2" creationId="{CDB8D436-5E2D-0C4D-8439-3863A025D872}"/>
          </ac:graphicFrameMkLst>
        </pc:graphicFrameChg>
        <pc:picChg chg="add mod">
          <ac:chgData name="André Butuc" userId="5baa6f23-1d54-499c-9054-5ca7e9a8b4f5" providerId="ADAL" clId="{28262655-5868-2342-9A4B-A0BB1A311516}" dt="2023-02-27T18:16:33.733" v="2280" actId="27614"/>
          <ac:picMkLst>
            <pc:docMk/>
            <pc:sldMk cId="1781094625" sldId="380"/>
            <ac:picMk id="4" creationId="{203B1B34-5122-934C-9A36-AF5123C7A38E}"/>
          </ac:picMkLst>
        </pc:picChg>
      </pc:sldChg>
    </pc:docChg>
  </pc:docChgLst>
  <pc:docChgLst>
    <pc:chgData name="brunams21@ua.pt" userId="3af4e3a0-4f69-431f-a415-688627c54991" providerId="ADAL" clId="{24F555A3-09C7-4A7E-83B1-C71C51CFBBD2}"/>
    <pc:docChg chg="modSld">
      <pc:chgData name="brunams21@ua.pt" userId="3af4e3a0-4f69-431f-a415-688627c54991" providerId="ADAL" clId="{24F555A3-09C7-4A7E-83B1-C71C51CFBBD2}" dt="2023-03-13T22:51:24.390" v="12" actId="1076"/>
      <pc:docMkLst>
        <pc:docMk/>
      </pc:docMkLst>
      <pc:sldChg chg="addSp modSp mod">
        <pc:chgData name="brunams21@ua.pt" userId="3af4e3a0-4f69-431f-a415-688627c54991" providerId="ADAL" clId="{24F555A3-09C7-4A7E-83B1-C71C51CFBBD2}" dt="2023-03-13T22:51:24.390" v="12" actId="1076"/>
        <pc:sldMkLst>
          <pc:docMk/>
          <pc:sldMk cId="487639531" sldId="408"/>
        </pc:sldMkLst>
        <pc:graphicFrameChg chg="add mod">
          <ac:chgData name="brunams21@ua.pt" userId="3af4e3a0-4f69-431f-a415-688627c54991" providerId="ADAL" clId="{24F555A3-09C7-4A7E-83B1-C71C51CFBBD2}" dt="2023-03-13T22:51:22.338" v="11" actId="1076"/>
          <ac:graphicFrameMkLst>
            <pc:docMk/>
            <pc:sldMk cId="487639531" sldId="408"/>
            <ac:graphicFrameMk id="2" creationId="{1B1CBF72-4788-5253-C711-8D764A89563A}"/>
          </ac:graphicFrameMkLst>
        </pc:graphicFrameChg>
        <pc:graphicFrameChg chg="add mod">
          <ac:chgData name="brunams21@ua.pt" userId="3af4e3a0-4f69-431f-a415-688627c54991" providerId="ADAL" clId="{24F555A3-09C7-4A7E-83B1-C71C51CFBBD2}" dt="2023-03-13T22:51:24.390" v="12" actId="1076"/>
          <ac:graphicFrameMkLst>
            <pc:docMk/>
            <pc:sldMk cId="487639531" sldId="408"/>
            <ac:graphicFrameMk id="4" creationId="{4D4A30E8-A9EA-B090-8B55-6805ED53CC46}"/>
          </ac:graphicFrameMkLst>
        </pc:graphicFrameChg>
      </pc:sldChg>
    </pc:docChg>
  </pc:docChgLst>
  <pc:docChgLst>
    <pc:chgData name="Artur Correia" userId="S::art.afo@ua.pt::15c6ac0e-afc8-4798-99e4-72cd18cdc49d" providerId="AD" clId="Web-{B116A436-A8B6-FC6F-5F48-0D71FF681286}"/>
    <pc:docChg chg="modSld">
      <pc:chgData name="Artur Correia" userId="S::art.afo@ua.pt::15c6ac0e-afc8-4798-99e4-72cd18cdc49d" providerId="AD" clId="Web-{B116A436-A8B6-FC6F-5F48-0D71FF681286}" dt="2023-02-27T18:47:09.583" v="137"/>
      <pc:docMkLst>
        <pc:docMk/>
      </pc:docMkLst>
      <pc:sldChg chg="modNotes">
        <pc:chgData name="Artur Correia" userId="S::art.afo@ua.pt::15c6ac0e-afc8-4798-99e4-72cd18cdc49d" providerId="AD" clId="Web-{B116A436-A8B6-FC6F-5F48-0D71FF681286}" dt="2023-02-27T18:45:05.674" v="88"/>
        <pc:sldMkLst>
          <pc:docMk/>
          <pc:sldMk cId="0" sldId="256"/>
        </pc:sldMkLst>
      </pc:sldChg>
      <pc:sldChg chg="addSp delSp modSp modNotes">
        <pc:chgData name="Artur Correia" userId="S::art.afo@ua.pt::15c6ac0e-afc8-4798-99e4-72cd18cdc49d" providerId="AD" clId="Web-{B116A436-A8B6-FC6F-5F48-0D71FF681286}" dt="2023-02-27T18:45:48.675" v="108"/>
        <pc:sldMkLst>
          <pc:docMk/>
          <pc:sldMk cId="0" sldId="271"/>
        </pc:sldMkLst>
        <pc:spChg chg="mod">
          <ac:chgData name="Artur Correia" userId="S::art.afo@ua.pt::15c6ac0e-afc8-4798-99e4-72cd18cdc49d" providerId="AD" clId="Web-{B116A436-A8B6-FC6F-5F48-0D71FF681286}" dt="2023-02-27T18:29:00.149" v="59" actId="1076"/>
          <ac:spMkLst>
            <pc:docMk/>
            <pc:sldMk cId="0" sldId="271"/>
            <ac:spMk id="3" creationId="{55CD42B0-5A62-70FD-D4D1-02363DFD06A7}"/>
          </ac:spMkLst>
        </pc:spChg>
        <pc:spChg chg="add mod">
          <ac:chgData name="Artur Correia" userId="S::art.afo@ua.pt::15c6ac0e-afc8-4798-99e4-72cd18cdc49d" providerId="AD" clId="Web-{B116A436-A8B6-FC6F-5F48-0D71FF681286}" dt="2023-02-27T18:29:36.869" v="73" actId="1076"/>
          <ac:spMkLst>
            <pc:docMk/>
            <pc:sldMk cId="0" sldId="271"/>
            <ac:spMk id="5" creationId="{A389F229-43DA-D8FB-C71F-AA7A1B00E2A8}"/>
          </ac:spMkLst>
        </pc:spChg>
        <pc:spChg chg="mod">
          <ac:chgData name="Artur Correia" userId="S::art.afo@ua.pt::15c6ac0e-afc8-4798-99e4-72cd18cdc49d" providerId="AD" clId="Web-{B116A436-A8B6-FC6F-5F48-0D71FF681286}" dt="2023-02-27T18:29:28.873" v="70" actId="1076"/>
          <ac:spMkLst>
            <pc:docMk/>
            <pc:sldMk cId="0" sldId="271"/>
            <ac:spMk id="10" creationId="{574743BD-354C-AF7E-8E32-968E15D43B5C}"/>
          </ac:spMkLst>
        </pc:spChg>
        <pc:spChg chg="mod">
          <ac:chgData name="Artur Correia" userId="S::art.afo@ua.pt::15c6ac0e-afc8-4798-99e4-72cd18cdc49d" providerId="AD" clId="Web-{B116A436-A8B6-FC6F-5F48-0D71FF681286}" dt="2023-02-27T18:29:00.165" v="61" actId="1076"/>
          <ac:spMkLst>
            <pc:docMk/>
            <pc:sldMk cId="0" sldId="271"/>
            <ac:spMk id="11" creationId="{5F30D67D-5943-4849-A207-BC31D45B40B1}"/>
          </ac:spMkLst>
        </pc:spChg>
        <pc:spChg chg="mod">
          <ac:chgData name="Artur Correia" userId="S::art.afo@ua.pt::15c6ac0e-afc8-4798-99e4-72cd18cdc49d" providerId="AD" clId="Web-{B116A436-A8B6-FC6F-5F48-0D71FF681286}" dt="2023-02-27T18:29:00.149" v="60" actId="1076"/>
          <ac:spMkLst>
            <pc:docMk/>
            <pc:sldMk cId="0" sldId="271"/>
            <ac:spMk id="13" creationId="{AFC4E687-58DF-2166-862D-EC83D82EEB3D}"/>
          </ac:spMkLst>
        </pc:spChg>
        <pc:spChg chg="mod">
          <ac:chgData name="Artur Correia" userId="S::art.afo@ua.pt::15c6ac0e-afc8-4798-99e4-72cd18cdc49d" providerId="AD" clId="Web-{B116A436-A8B6-FC6F-5F48-0D71FF681286}" dt="2023-02-27T18:29:00.165" v="62" actId="1076"/>
          <ac:spMkLst>
            <pc:docMk/>
            <pc:sldMk cId="0" sldId="271"/>
            <ac:spMk id="15" creationId="{21E7AC19-2B66-B2A5-2E5A-016DA88996DE}"/>
          </ac:spMkLst>
        </pc:spChg>
        <pc:picChg chg="add mod">
          <ac:chgData name="Artur Correia" userId="S::art.afo@ua.pt::15c6ac0e-afc8-4798-99e4-72cd18cdc49d" providerId="AD" clId="Web-{B116A436-A8B6-FC6F-5F48-0D71FF681286}" dt="2023-02-27T18:29:00.181" v="63" actId="1076"/>
          <ac:picMkLst>
            <pc:docMk/>
            <pc:sldMk cId="0" sldId="271"/>
            <ac:picMk id="2" creationId="{77DCD69B-3D8A-9321-0411-16E406E10D9B}"/>
          </ac:picMkLst>
        </pc:picChg>
        <pc:picChg chg="del mod">
          <ac:chgData name="Artur Correia" userId="S::art.afo@ua.pt::15c6ac0e-afc8-4798-99e4-72cd18cdc49d" providerId="AD" clId="Web-{B116A436-A8B6-FC6F-5F48-0D71FF681286}" dt="2023-02-27T18:26:35.443" v="23"/>
          <ac:picMkLst>
            <pc:docMk/>
            <pc:sldMk cId="0" sldId="271"/>
            <ac:picMk id="4" creationId="{8E3549E5-77B9-3E46-B520-2C6914A69822}"/>
          </ac:picMkLst>
        </pc:picChg>
        <pc:picChg chg="mod">
          <ac:chgData name="Artur Correia" userId="S::art.afo@ua.pt::15c6ac0e-afc8-4798-99e4-72cd18cdc49d" providerId="AD" clId="Web-{B116A436-A8B6-FC6F-5F48-0D71FF681286}" dt="2023-02-27T18:29:00.212" v="65" actId="1076"/>
          <ac:picMkLst>
            <pc:docMk/>
            <pc:sldMk cId="0" sldId="271"/>
            <ac:picMk id="6" creationId="{DF7D232C-241E-1D12-7617-D844E19C59AC}"/>
          </ac:picMkLst>
        </pc:picChg>
        <pc:picChg chg="mod">
          <ac:chgData name="Artur Correia" userId="S::art.afo@ua.pt::15c6ac0e-afc8-4798-99e4-72cd18cdc49d" providerId="AD" clId="Web-{B116A436-A8B6-FC6F-5F48-0D71FF681286}" dt="2023-02-27T18:26:39.880" v="26" actId="14100"/>
          <ac:picMkLst>
            <pc:docMk/>
            <pc:sldMk cId="0" sldId="271"/>
            <ac:picMk id="7" creationId="{7D0CECE1-AEB7-4875-2F19-32AE7EA99BB3}"/>
          </ac:picMkLst>
        </pc:picChg>
        <pc:picChg chg="add mod">
          <ac:chgData name="Artur Correia" userId="S::art.afo@ua.pt::15c6ac0e-afc8-4798-99e4-72cd18cdc49d" providerId="AD" clId="Web-{B116A436-A8B6-FC6F-5F48-0D71FF681286}" dt="2023-02-27T18:26:39.458" v="25" actId="1076"/>
          <ac:picMkLst>
            <pc:docMk/>
            <pc:sldMk cId="0" sldId="271"/>
            <ac:picMk id="7" creationId="{DF7D232C-241E-1D12-7617-D844E19C59AC}"/>
          </ac:picMkLst>
        </pc:picChg>
      </pc:sldChg>
      <pc:sldChg chg="modNotes">
        <pc:chgData name="Artur Correia" userId="S::art.afo@ua.pt::15c6ac0e-afc8-4798-99e4-72cd18cdc49d" providerId="AD" clId="Web-{B116A436-A8B6-FC6F-5F48-0D71FF681286}" dt="2023-02-27T18:46:37.614" v="124"/>
        <pc:sldMkLst>
          <pc:docMk/>
          <pc:sldMk cId="9205848" sldId="358"/>
        </pc:sldMkLst>
      </pc:sldChg>
      <pc:sldChg chg="modNotes">
        <pc:chgData name="Artur Correia" userId="S::art.afo@ua.pt::15c6ac0e-afc8-4798-99e4-72cd18cdc49d" providerId="AD" clId="Web-{B116A436-A8B6-FC6F-5F48-0D71FF681286}" dt="2023-02-27T18:46:52.005" v="132"/>
        <pc:sldMkLst>
          <pc:docMk/>
          <pc:sldMk cId="3180488184" sldId="362"/>
        </pc:sldMkLst>
      </pc:sldChg>
      <pc:sldChg chg="modNotes">
        <pc:chgData name="Artur Correia" userId="S::art.afo@ua.pt::15c6ac0e-afc8-4798-99e4-72cd18cdc49d" providerId="AD" clId="Web-{B116A436-A8B6-FC6F-5F48-0D71FF681286}" dt="2023-02-27T18:46:02.847" v="113"/>
        <pc:sldMkLst>
          <pc:docMk/>
          <pc:sldMk cId="1601668040" sldId="370"/>
        </pc:sldMkLst>
      </pc:sldChg>
      <pc:sldChg chg="modNotes">
        <pc:chgData name="Artur Correia" userId="S::art.afo@ua.pt::15c6ac0e-afc8-4798-99e4-72cd18cdc49d" providerId="AD" clId="Web-{B116A436-A8B6-FC6F-5F48-0D71FF681286}" dt="2023-02-27T18:47:09.583" v="137"/>
        <pc:sldMkLst>
          <pc:docMk/>
          <pc:sldMk cId="2446943075" sldId="372"/>
        </pc:sldMkLst>
      </pc:sldChg>
      <pc:sldChg chg="modNotes">
        <pc:chgData name="Artur Correia" userId="S::art.afo@ua.pt::15c6ac0e-afc8-4798-99e4-72cd18cdc49d" providerId="AD" clId="Web-{B116A436-A8B6-FC6F-5F48-0D71FF681286}" dt="2023-02-27T18:46:58.895" v="134"/>
        <pc:sldMkLst>
          <pc:docMk/>
          <pc:sldMk cId="747933214" sldId="377"/>
        </pc:sldMkLst>
      </pc:sldChg>
      <pc:sldChg chg="modNotes">
        <pc:chgData name="Artur Correia" userId="S::art.afo@ua.pt::15c6ac0e-afc8-4798-99e4-72cd18cdc49d" providerId="AD" clId="Web-{B116A436-A8B6-FC6F-5F48-0D71FF681286}" dt="2023-02-27T18:44:54.814" v="82"/>
        <pc:sldMkLst>
          <pc:docMk/>
          <pc:sldMk cId="1664035269" sldId="378"/>
        </pc:sldMkLst>
      </pc:sldChg>
    </pc:docChg>
  </pc:docChgLst>
  <pc:docChgLst>
    <pc:chgData name="Daniel Carvalho" userId="5d1cc23a-97af-4f53-959c-f03d38fc032e" providerId="ADAL" clId="{F96B0D19-2142-48D1-8544-0C776082A780}"/>
    <pc:docChg chg="undo redo custSel addSld delSld modSld sldOrd modMainMaster">
      <pc:chgData name="Daniel Carvalho" userId="5d1cc23a-97af-4f53-959c-f03d38fc032e" providerId="ADAL" clId="{F96B0D19-2142-48D1-8544-0C776082A780}" dt="2023-02-27T20:03:41.698" v="4396" actId="478"/>
      <pc:docMkLst>
        <pc:docMk/>
      </pc:docMkLst>
      <pc:sldChg chg="delSp modSp mod modTransition addCm delCm modCm">
        <pc:chgData name="Daniel Carvalho" userId="5d1cc23a-97af-4f53-959c-f03d38fc032e" providerId="ADAL" clId="{F96B0D19-2142-48D1-8544-0C776082A780}" dt="2023-02-27T20:00:38.814" v="4360"/>
        <pc:sldMkLst>
          <pc:docMk/>
          <pc:sldMk cId="0" sldId="256"/>
        </pc:sldMkLst>
        <pc:spChg chg="del mod">
          <ac:chgData name="Daniel Carvalho" userId="5d1cc23a-97af-4f53-959c-f03d38fc032e" providerId="ADAL" clId="{F96B0D19-2142-48D1-8544-0C776082A780}" dt="2023-02-27T15:50:08.950" v="3071" actId="478"/>
          <ac:spMkLst>
            <pc:docMk/>
            <pc:sldMk cId="0" sldId="256"/>
            <ac:spMk id="2" creationId="{03233FD9-7604-C6C1-BAC0-94AB1D033B22}"/>
          </ac:spMkLst>
        </pc:spChg>
        <pc:spChg chg="mod">
          <ac:chgData name="Daniel Carvalho" userId="5d1cc23a-97af-4f53-959c-f03d38fc032e" providerId="ADAL" clId="{F96B0D19-2142-48D1-8544-0C776082A780}" dt="2023-02-27T16:26:01.203" v="3175" actId="404"/>
          <ac:spMkLst>
            <pc:docMk/>
            <pc:sldMk cId="0" sldId="256"/>
            <ac:spMk id="279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5T16:01:19.193" v="171" actId="20577"/>
          <ac:spMkLst>
            <pc:docMk/>
            <pc:sldMk cId="0" sldId="256"/>
            <ac:spMk id="280" creationId="{00000000-0000-0000-0000-000000000000}"/>
          </ac:spMkLst>
        </pc:spChg>
        <pc:picChg chg="mod">
          <ac:chgData name="Daniel Carvalho" userId="5d1cc23a-97af-4f53-959c-f03d38fc032e" providerId="ADAL" clId="{F96B0D19-2142-48D1-8544-0C776082A780}" dt="2023-02-27T15:48:09.390" v="3066" actId="1076"/>
          <ac:picMkLst>
            <pc:docMk/>
            <pc:sldMk cId="0" sldId="256"/>
            <ac:picMk id="3" creationId="{D514A13B-6E11-A91B-B7BA-25F317E993AA}"/>
          </ac:picMkLst>
        </pc:picChg>
      </pc:sldChg>
      <pc:sldChg chg="addSp delSp modSp del mod">
        <pc:chgData name="Daniel Carvalho" userId="5d1cc23a-97af-4f53-959c-f03d38fc032e" providerId="ADAL" clId="{F96B0D19-2142-48D1-8544-0C776082A780}" dt="2023-02-25T16:55:14.299" v="1983" actId="478"/>
        <pc:sldMkLst>
          <pc:docMk/>
          <pc:sldMk cId="0" sldId="271"/>
        </pc:sldMkLst>
        <pc:spChg chg="add del mod">
          <ac:chgData name="Daniel Carvalho" userId="5d1cc23a-97af-4f53-959c-f03d38fc032e" providerId="ADAL" clId="{F96B0D19-2142-48D1-8544-0C776082A780}" dt="2023-02-25T16:16:04.899" v="425" actId="478"/>
          <ac:spMkLst>
            <pc:docMk/>
            <pc:sldMk cId="0" sldId="271"/>
            <ac:spMk id="4" creationId="{D034178F-6015-EFB8-730C-B49F2A3BFCE3}"/>
          </ac:spMkLst>
        </pc:spChg>
        <pc:spChg chg="add del mod">
          <ac:chgData name="Daniel Carvalho" userId="5d1cc23a-97af-4f53-959c-f03d38fc032e" providerId="ADAL" clId="{F96B0D19-2142-48D1-8544-0C776082A780}" dt="2023-02-25T16:16:09.019" v="428" actId="478"/>
          <ac:spMkLst>
            <pc:docMk/>
            <pc:sldMk cId="0" sldId="271"/>
            <ac:spMk id="6" creationId="{CBD4204F-51FC-AA1B-A2E0-BC223E84657D}"/>
          </ac:spMkLst>
        </pc:spChg>
        <pc:spChg chg="add del mod">
          <ac:chgData name="Daniel Carvalho" userId="5d1cc23a-97af-4f53-959c-f03d38fc032e" providerId="ADAL" clId="{F96B0D19-2142-48D1-8544-0C776082A780}" dt="2023-02-25T16:55:14.299" v="1983" actId="478"/>
          <ac:spMkLst>
            <pc:docMk/>
            <pc:sldMk cId="0" sldId="271"/>
            <ac:spMk id="8" creationId="{131F325C-E537-1A65-7FA8-44BC1AE65EC8}"/>
          </ac:spMkLst>
        </pc:spChg>
        <pc:spChg chg="add mod">
          <ac:chgData name="Daniel Carvalho" userId="5d1cc23a-97af-4f53-959c-f03d38fc032e" providerId="ADAL" clId="{F96B0D19-2142-48D1-8544-0C776082A780}" dt="2023-02-25T16:55:13.054" v="1982" actId="478"/>
          <ac:spMkLst>
            <pc:docMk/>
            <pc:sldMk cId="0" sldId="271"/>
            <ac:spMk id="10" creationId="{574743BD-354C-AF7E-8E32-968E15D43B5C}"/>
          </ac:spMkLst>
        </pc:spChg>
        <pc:spChg chg="del">
          <ac:chgData name="Daniel Carvalho" userId="5d1cc23a-97af-4f53-959c-f03d38fc032e" providerId="ADAL" clId="{F96B0D19-2142-48D1-8544-0C776082A780}" dt="2023-02-25T16:16:06.575" v="426" actId="478"/>
          <ac:spMkLst>
            <pc:docMk/>
            <pc:sldMk cId="0" sldId="271"/>
            <ac:spMk id="406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6:16:13.124" v="431" actId="478"/>
          <ac:spMkLst>
            <pc:docMk/>
            <pc:sldMk cId="0" sldId="271"/>
            <ac:spMk id="408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6:55:13.054" v="1982" actId="478"/>
          <ac:spMkLst>
            <pc:docMk/>
            <pc:sldMk cId="0" sldId="271"/>
            <ac:spMk id="410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6:16:01.962" v="423" actId="478"/>
          <ac:spMkLst>
            <pc:docMk/>
            <pc:sldMk cId="0" sldId="271"/>
            <ac:spMk id="412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5T16:16:16.377" v="443" actId="20577"/>
          <ac:spMkLst>
            <pc:docMk/>
            <pc:sldMk cId="0" sldId="271"/>
            <ac:spMk id="413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6:16:08.035" v="427" actId="478"/>
          <ac:spMkLst>
            <pc:docMk/>
            <pc:sldMk cId="0" sldId="271"/>
            <ac:spMk id="414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6:16:11.555" v="430" actId="478"/>
          <ac:spMkLst>
            <pc:docMk/>
            <pc:sldMk cId="0" sldId="271"/>
            <ac:spMk id="415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6:16:09.949" v="429" actId="478"/>
          <ac:spMkLst>
            <pc:docMk/>
            <pc:sldMk cId="0" sldId="271"/>
            <ac:spMk id="416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6:16:02.794" v="424" actId="478"/>
          <ac:spMkLst>
            <pc:docMk/>
            <pc:sldMk cId="0" sldId="271"/>
            <ac:spMk id="417" creationId="{00000000-0000-0000-0000-000000000000}"/>
          </ac:spMkLst>
        </pc:spChg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0" sldId="279"/>
        </pc:sldMkLst>
      </pc:sldChg>
      <pc:sldChg chg="delSp modSp mod">
        <pc:chgData name="Daniel Carvalho" userId="5d1cc23a-97af-4f53-959c-f03d38fc032e" providerId="ADAL" clId="{F96B0D19-2142-48D1-8544-0C776082A780}" dt="2023-02-27T16:32:43.036" v="3185" actId="1076"/>
        <pc:sldMkLst>
          <pc:docMk/>
          <pc:sldMk cId="2920368372" sldId="348"/>
        </pc:sldMkLst>
        <pc:spChg chg="del">
          <ac:chgData name="Daniel Carvalho" userId="5d1cc23a-97af-4f53-959c-f03d38fc032e" providerId="ADAL" clId="{F96B0D19-2142-48D1-8544-0C776082A780}" dt="2023-02-25T15:54:56.744" v="12" actId="478"/>
          <ac:spMkLst>
            <pc:docMk/>
            <pc:sldMk cId="2920368372" sldId="348"/>
            <ac:spMk id="2" creationId="{054F2E23-49F7-F105-E92F-6FEE5F1BAD2F}"/>
          </ac:spMkLst>
        </pc:spChg>
        <pc:spChg chg="del">
          <ac:chgData name="Daniel Carvalho" userId="5d1cc23a-97af-4f53-959c-f03d38fc032e" providerId="ADAL" clId="{F96B0D19-2142-48D1-8544-0C776082A780}" dt="2023-02-25T15:54:56.168" v="11" actId="478"/>
          <ac:spMkLst>
            <pc:docMk/>
            <pc:sldMk cId="2920368372" sldId="348"/>
            <ac:spMk id="3" creationId="{95CD7FF9-B170-3699-F8D0-418B34C0D387}"/>
          </ac:spMkLst>
        </pc:spChg>
        <pc:spChg chg="del">
          <ac:chgData name="Daniel Carvalho" userId="5d1cc23a-97af-4f53-959c-f03d38fc032e" providerId="ADAL" clId="{F96B0D19-2142-48D1-8544-0C776082A780}" dt="2023-02-25T15:54:55.568" v="10" actId="478"/>
          <ac:spMkLst>
            <pc:docMk/>
            <pc:sldMk cId="2920368372" sldId="348"/>
            <ac:spMk id="4" creationId="{DDD3E484-44C2-DDC5-2B76-51E86846B696}"/>
          </ac:spMkLst>
        </pc:spChg>
        <pc:spChg chg="mod">
          <ac:chgData name="Daniel Carvalho" userId="5d1cc23a-97af-4f53-959c-f03d38fc032e" providerId="ADAL" clId="{F96B0D19-2142-48D1-8544-0C776082A780}" dt="2023-02-27T16:32:01.647" v="3177" actId="1076"/>
          <ac:spMkLst>
            <pc:docMk/>
            <pc:sldMk cId="2920368372" sldId="348"/>
            <ac:spMk id="8" creationId="{30F061FE-DA41-F422-D098-07583E9AE127}"/>
          </ac:spMkLst>
        </pc:spChg>
        <pc:spChg chg="mod">
          <ac:chgData name="Daniel Carvalho" userId="5d1cc23a-97af-4f53-959c-f03d38fc032e" providerId="ADAL" clId="{F96B0D19-2142-48D1-8544-0C776082A780}" dt="2023-02-27T16:32:43.036" v="3185" actId="1076"/>
          <ac:spMkLst>
            <pc:docMk/>
            <pc:sldMk cId="2920368372" sldId="348"/>
            <ac:spMk id="10" creationId="{F65C68EF-EC66-6672-FB13-13C86204E315}"/>
          </ac:spMkLst>
        </pc:spChg>
        <pc:spChg chg="del mod">
          <ac:chgData name="Daniel Carvalho" userId="5d1cc23a-97af-4f53-959c-f03d38fc032e" providerId="ADAL" clId="{F96B0D19-2142-48D1-8544-0C776082A780}" dt="2023-02-25T15:55:02.287" v="17" actId="478"/>
          <ac:spMkLst>
            <pc:docMk/>
            <pc:sldMk cId="2920368372" sldId="348"/>
            <ac:spMk id="20" creationId="{B5CCDDA3-BACC-B1F7-F96B-2421BD5CFAC9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21" creationId="{2F8B80A0-9C71-5728-F857-B74D82500EEF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22" creationId="{71655F6F-35E7-080E-B04C-8BB9F0D099A7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23" creationId="{7B90465A-4081-2D75-A5F5-E914893267D9}"/>
          </ac:spMkLst>
        </pc:spChg>
        <pc:spChg chg="mod">
          <ac:chgData name="Daniel Carvalho" userId="5d1cc23a-97af-4f53-959c-f03d38fc032e" providerId="ADAL" clId="{F96B0D19-2142-48D1-8544-0C776082A780}" dt="2023-02-25T15:54:49.523" v="7" actId="20577"/>
          <ac:spMkLst>
            <pc:docMk/>
            <pc:sldMk cId="2920368372" sldId="348"/>
            <ac:spMk id="1030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5:55:01.054" v="16" actId="478"/>
          <ac:spMkLst>
            <pc:docMk/>
            <pc:sldMk cId="2920368372" sldId="348"/>
            <ac:spMk id="1032" creationId="{00000000-0000-0000-0000-000000000000}"/>
          </ac:spMkLst>
        </pc:spChg>
        <pc:spChg chg="del mod">
          <ac:chgData name="Daniel Carvalho" userId="5d1cc23a-97af-4f53-959c-f03d38fc032e" providerId="ADAL" clId="{F96B0D19-2142-48D1-8544-0C776082A780}" dt="2023-02-25T15:55:00.358" v="15" actId="478"/>
          <ac:spMkLst>
            <pc:docMk/>
            <pc:sldMk cId="2920368372" sldId="348"/>
            <ac:spMk id="1033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1034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1035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1036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1037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1038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1039" creationId="{00000000-0000-0000-0000-000000000000}"/>
          </ac:spMkLst>
        </pc:spChg>
        <pc:grpChg chg="del">
          <ac:chgData name="Daniel Carvalho" userId="5d1cc23a-97af-4f53-959c-f03d38fc032e" providerId="ADAL" clId="{F96B0D19-2142-48D1-8544-0C776082A780}" dt="2023-02-25T15:54:54.618" v="9" actId="478"/>
          <ac:grpSpMkLst>
            <pc:docMk/>
            <pc:sldMk cId="2920368372" sldId="348"/>
            <ac:grpSpMk id="5" creationId="{036114C2-92BB-4F6F-AAA0-FC58C03A61A6}"/>
          </ac:grpSpMkLst>
        </pc:grpChg>
        <pc:picChg chg="mod">
          <ac:chgData name="Daniel Carvalho" userId="5d1cc23a-97af-4f53-959c-f03d38fc032e" providerId="ADAL" clId="{F96B0D19-2142-48D1-8544-0C776082A780}" dt="2023-02-27T16:31:58.307" v="3176" actId="1076"/>
          <ac:picMkLst>
            <pc:docMk/>
            <pc:sldMk cId="2920368372" sldId="348"/>
            <ac:picMk id="4" creationId="{03BC6B6C-74CE-C747-E345-A17E176D2889}"/>
          </ac:picMkLst>
        </pc:picChg>
        <pc:picChg chg="mod">
          <ac:chgData name="Daniel Carvalho" userId="5d1cc23a-97af-4f53-959c-f03d38fc032e" providerId="ADAL" clId="{F96B0D19-2142-48D1-8544-0C776082A780}" dt="2023-02-27T16:32:40.123" v="3184" actId="1076"/>
          <ac:picMkLst>
            <pc:docMk/>
            <pc:sldMk cId="2920368372" sldId="348"/>
            <ac:picMk id="5" creationId="{345C0727-459D-A1D3-8F1F-D87F44EB9581}"/>
          </ac:picMkLst>
        </pc:picChg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1574594201" sldId="351"/>
        </pc:sldMkLst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740918873" sldId="352"/>
        </pc:sldMkLst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1576506477" sldId="354"/>
        </pc:sldMkLst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1278407344" sldId="355"/>
        </pc:sldMkLst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3351593213" sldId="356"/>
        </pc:sldMkLst>
      </pc:sldChg>
      <pc:sldChg chg="delSp modSp add del mod ord">
        <pc:chgData name="Daniel Carvalho" userId="5d1cc23a-97af-4f53-959c-f03d38fc032e" providerId="ADAL" clId="{F96B0D19-2142-48D1-8544-0C776082A780}" dt="2023-02-27T20:00:38.814" v="4360"/>
        <pc:sldMkLst>
          <pc:docMk/>
          <pc:sldMk cId="3406945662" sldId="357"/>
        </pc:sldMkLst>
        <pc:spChg chg="mod">
          <ac:chgData name="Daniel Carvalho" userId="5d1cc23a-97af-4f53-959c-f03d38fc032e" providerId="ADAL" clId="{F96B0D19-2142-48D1-8544-0C776082A780}" dt="2023-02-27T15:52:24.500" v="3085" actId="1076"/>
          <ac:spMkLst>
            <pc:docMk/>
            <pc:sldMk cId="3406945662" sldId="357"/>
            <ac:spMk id="4" creationId="{3A9D285D-AFF7-61D9-1425-7BB27C0C85C4}"/>
          </ac:spMkLst>
        </pc:spChg>
        <pc:spChg chg="mod">
          <ac:chgData name="Daniel Carvalho" userId="5d1cc23a-97af-4f53-959c-f03d38fc032e" providerId="ADAL" clId="{F96B0D19-2142-48D1-8544-0C776082A780}" dt="2023-02-27T15:52:26.435" v="3086" actId="1076"/>
          <ac:spMkLst>
            <pc:docMk/>
            <pc:sldMk cId="3406945662" sldId="357"/>
            <ac:spMk id="5" creationId="{82EAA632-A675-64D5-0F81-1A5B7EE775D1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3406945662" sldId="357"/>
            <ac:spMk id="740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3406945662" sldId="357"/>
            <ac:spMk id="755" creationId="{00000000-0000-0000-0000-000000000000}"/>
          </ac:spMkLst>
        </pc:spChg>
        <pc:picChg chg="del">
          <ac:chgData name="Daniel Carvalho" userId="5d1cc23a-97af-4f53-959c-f03d38fc032e" providerId="ADAL" clId="{F96B0D19-2142-48D1-8544-0C776082A780}" dt="2023-02-25T17:11:46.844" v="2587" actId="478"/>
          <ac:picMkLst>
            <pc:docMk/>
            <pc:sldMk cId="3406945662" sldId="357"/>
            <ac:picMk id="11" creationId="{FD4BB7A4-6C56-C6D1-0F50-79B76AD8FA63}"/>
          </ac:picMkLst>
        </pc:picChg>
        <pc:picChg chg="del">
          <ac:chgData name="Daniel Carvalho" userId="5d1cc23a-97af-4f53-959c-f03d38fc032e" providerId="ADAL" clId="{F96B0D19-2142-48D1-8544-0C776082A780}" dt="2023-02-25T17:11:48.199" v="2588" actId="478"/>
          <ac:picMkLst>
            <pc:docMk/>
            <pc:sldMk cId="3406945662" sldId="357"/>
            <ac:picMk id="15" creationId="{03D982D7-0D8E-E2BC-1490-73EFE49175DD}"/>
          </ac:picMkLst>
        </pc:picChg>
      </pc:sldChg>
      <pc:sldChg chg="addSp delSp modSp del mod ord">
        <pc:chgData name="Daniel Carvalho" userId="5d1cc23a-97af-4f53-959c-f03d38fc032e" providerId="ADAL" clId="{F96B0D19-2142-48D1-8544-0C776082A780}" dt="2023-02-27T20:00:38.814" v="4360"/>
        <pc:sldMkLst>
          <pc:docMk/>
          <pc:sldMk cId="9205848" sldId="358"/>
        </pc:sldMkLst>
        <pc:spChg chg="add del mod">
          <ac:chgData name="Daniel Carvalho" userId="5d1cc23a-97af-4f53-959c-f03d38fc032e" providerId="ADAL" clId="{F96B0D19-2142-48D1-8544-0C776082A780}" dt="2023-02-25T17:10:04.996" v="2534" actId="478"/>
          <ac:spMkLst>
            <pc:docMk/>
            <pc:sldMk cId="9205848" sldId="358"/>
            <ac:spMk id="4" creationId="{F61207E4-A775-4CF8-A049-77F4D1A6B3AA}"/>
          </ac:spMkLst>
        </pc:spChg>
        <pc:spChg chg="add del mod">
          <ac:chgData name="Daniel Carvalho" userId="5d1cc23a-97af-4f53-959c-f03d38fc032e" providerId="ADAL" clId="{F96B0D19-2142-48D1-8544-0C776082A780}" dt="2023-02-25T17:10:05.683" v="2535" actId="478"/>
          <ac:spMkLst>
            <pc:docMk/>
            <pc:sldMk cId="9205848" sldId="358"/>
            <ac:spMk id="8" creationId="{0084B331-B003-27D8-C83C-22340C0324C2}"/>
          </ac:spMkLst>
        </pc:spChg>
        <pc:spChg chg="add del mod">
          <ac:chgData name="Daniel Carvalho" userId="5d1cc23a-97af-4f53-959c-f03d38fc032e" providerId="ADAL" clId="{F96B0D19-2142-48D1-8544-0C776082A780}" dt="2023-02-25T17:10:02.890" v="2533" actId="478"/>
          <ac:spMkLst>
            <pc:docMk/>
            <pc:sldMk cId="9205848" sldId="358"/>
            <ac:spMk id="12" creationId="{B5C20226-46F0-2CCD-8753-F4C7F002D594}"/>
          </ac:spMkLst>
        </pc:spChg>
        <pc:spChg chg="add del mod">
          <ac:chgData name="Daniel Carvalho" userId="5d1cc23a-97af-4f53-959c-f03d38fc032e" providerId="ADAL" clId="{F96B0D19-2142-48D1-8544-0C776082A780}" dt="2023-02-25T17:10:02.890" v="2533" actId="478"/>
          <ac:spMkLst>
            <pc:docMk/>
            <pc:sldMk cId="9205848" sldId="358"/>
            <ac:spMk id="15" creationId="{C9D89ECF-C22B-7D7B-6910-8F29C8A6567A}"/>
          </ac:spMkLst>
        </pc:spChg>
        <pc:spChg chg="add del mod">
          <ac:chgData name="Daniel Carvalho" userId="5d1cc23a-97af-4f53-959c-f03d38fc032e" providerId="ADAL" clId="{F96B0D19-2142-48D1-8544-0C776082A780}" dt="2023-02-25T17:10:02.890" v="2533" actId="478"/>
          <ac:spMkLst>
            <pc:docMk/>
            <pc:sldMk cId="9205848" sldId="358"/>
            <ac:spMk id="17" creationId="{0C7732EA-8150-85FA-3170-3D253FCA9A86}"/>
          </ac:spMkLst>
        </pc:spChg>
        <pc:spChg chg="add del mod">
          <ac:chgData name="Daniel Carvalho" userId="5d1cc23a-97af-4f53-959c-f03d38fc032e" providerId="ADAL" clId="{F96B0D19-2142-48D1-8544-0C776082A780}" dt="2023-02-25T17:10:09.061" v="2537" actId="478"/>
          <ac:spMkLst>
            <pc:docMk/>
            <pc:sldMk cId="9205848" sldId="358"/>
            <ac:spMk id="19" creationId="{B6C8EB15-EC54-A8C4-724D-F92E7CA52A63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9205848" sldId="358"/>
            <ac:spMk id="959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0:01.315" v="2532" actId="478"/>
          <ac:spMkLst>
            <pc:docMk/>
            <pc:sldMk cId="9205848" sldId="358"/>
            <ac:spMk id="960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0:07.583" v="2536" actId="478"/>
          <ac:spMkLst>
            <pc:docMk/>
            <pc:sldMk cId="9205848" sldId="358"/>
            <ac:spMk id="961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0:01.315" v="2532" actId="478"/>
          <ac:spMkLst>
            <pc:docMk/>
            <pc:sldMk cId="9205848" sldId="358"/>
            <ac:spMk id="962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0:01.315" v="2532" actId="478"/>
          <ac:spMkLst>
            <pc:docMk/>
            <pc:sldMk cId="9205848" sldId="358"/>
            <ac:spMk id="963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0:01.315" v="2532" actId="478"/>
          <ac:spMkLst>
            <pc:docMk/>
            <pc:sldMk cId="9205848" sldId="358"/>
            <ac:spMk id="964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0:01.315" v="2532" actId="478"/>
          <ac:spMkLst>
            <pc:docMk/>
            <pc:sldMk cId="9205848" sldId="358"/>
            <ac:spMk id="965" creationId="{00000000-0000-0000-0000-000000000000}"/>
          </ac:spMkLst>
        </pc:spChg>
        <pc:picChg chg="del">
          <ac:chgData name="Daniel Carvalho" userId="5d1cc23a-97af-4f53-959c-f03d38fc032e" providerId="ADAL" clId="{F96B0D19-2142-48D1-8544-0C776082A780}" dt="2023-02-25T17:10:01.315" v="2532" actId="478"/>
          <ac:picMkLst>
            <pc:docMk/>
            <pc:sldMk cId="9205848" sldId="358"/>
            <ac:picMk id="3" creationId="{B5E5EFC3-6231-29CF-8FF2-94124CBEA704}"/>
          </ac:picMkLst>
        </pc:picChg>
        <pc:picChg chg="del">
          <ac:chgData name="Daniel Carvalho" userId="5d1cc23a-97af-4f53-959c-f03d38fc032e" providerId="ADAL" clId="{F96B0D19-2142-48D1-8544-0C776082A780}" dt="2023-02-25T17:10:01.315" v="2532" actId="478"/>
          <ac:picMkLst>
            <pc:docMk/>
            <pc:sldMk cId="9205848" sldId="358"/>
            <ac:picMk id="5" creationId="{108247DA-2ADF-ED78-60CD-BA6305CAE4A7}"/>
          </ac:picMkLst>
        </pc:picChg>
        <pc:picChg chg="del mod">
          <ac:chgData name="Daniel Carvalho" userId="5d1cc23a-97af-4f53-959c-f03d38fc032e" providerId="ADAL" clId="{F96B0D19-2142-48D1-8544-0C776082A780}" dt="2023-02-25T17:10:10.657" v="2539" actId="478"/>
          <ac:picMkLst>
            <pc:docMk/>
            <pc:sldMk cId="9205848" sldId="358"/>
            <ac:picMk id="7" creationId="{BB1BA26F-5CEB-5B84-1EE1-EC719DC0CCFB}"/>
          </ac:picMkLst>
        </pc:picChg>
        <pc:picChg chg="del">
          <ac:chgData name="Daniel Carvalho" userId="5d1cc23a-97af-4f53-959c-f03d38fc032e" providerId="ADAL" clId="{F96B0D19-2142-48D1-8544-0C776082A780}" dt="2023-02-25T17:10:01.315" v="2532" actId="478"/>
          <ac:picMkLst>
            <pc:docMk/>
            <pc:sldMk cId="9205848" sldId="358"/>
            <ac:picMk id="9" creationId="{E8AE054A-4600-52F3-7ACA-95B7DD09C2F1}"/>
          </ac:picMkLst>
        </pc:picChg>
        <pc:picChg chg="del">
          <ac:chgData name="Daniel Carvalho" userId="5d1cc23a-97af-4f53-959c-f03d38fc032e" providerId="ADAL" clId="{F96B0D19-2142-48D1-8544-0C776082A780}" dt="2023-02-25T17:10:11.344" v="2540" actId="478"/>
          <ac:picMkLst>
            <pc:docMk/>
            <pc:sldMk cId="9205848" sldId="358"/>
            <ac:picMk id="11" creationId="{264807FA-3A0B-3BB9-9E7A-AEC42CCDBE8B}"/>
          </ac:picMkLst>
        </pc:picChg>
        <pc:picChg chg="del">
          <ac:chgData name="Daniel Carvalho" userId="5d1cc23a-97af-4f53-959c-f03d38fc032e" providerId="ADAL" clId="{F96B0D19-2142-48D1-8544-0C776082A780}" dt="2023-02-25T17:10:01.315" v="2532" actId="478"/>
          <ac:picMkLst>
            <pc:docMk/>
            <pc:sldMk cId="9205848" sldId="358"/>
            <ac:picMk id="13" creationId="{B66F76EB-9558-A416-4612-B3CFEE79EE58}"/>
          </ac:picMkLst>
        </pc:picChg>
      </pc:sldChg>
      <pc:sldChg chg="addSp delSp modSp del mod">
        <pc:chgData name="Daniel Carvalho" userId="5d1cc23a-97af-4f53-959c-f03d38fc032e" providerId="ADAL" clId="{F96B0D19-2142-48D1-8544-0C776082A780}" dt="2023-02-27T20:00:38.814" v="4360"/>
        <pc:sldMkLst>
          <pc:docMk/>
          <pc:sldMk cId="492233014" sldId="359"/>
        </pc:sldMkLst>
        <pc:spChg chg="del mod topLvl">
          <ac:chgData name="Daniel Carvalho" userId="5d1cc23a-97af-4f53-959c-f03d38fc032e" providerId="ADAL" clId="{F96B0D19-2142-48D1-8544-0C776082A780}" dt="2023-02-25T16:33:02.271" v="984" actId="478"/>
          <ac:spMkLst>
            <pc:docMk/>
            <pc:sldMk cId="492233014" sldId="359"/>
            <ac:spMk id="6" creationId="{349F71BF-2BC9-09B3-DB4B-283B62441B97}"/>
          </ac:spMkLst>
        </pc:spChg>
        <pc:spChg chg="del mod topLvl">
          <ac:chgData name="Daniel Carvalho" userId="5d1cc23a-97af-4f53-959c-f03d38fc032e" providerId="ADAL" clId="{F96B0D19-2142-48D1-8544-0C776082A780}" dt="2023-02-25T16:26:40.120" v="688" actId="478"/>
          <ac:spMkLst>
            <pc:docMk/>
            <pc:sldMk cId="492233014" sldId="359"/>
            <ac:spMk id="9" creationId="{29478F05-1FC0-AD11-1F05-DDF60A53E04C}"/>
          </ac:spMkLst>
        </pc:spChg>
        <pc:spChg chg="add mod">
          <ac:chgData name="Daniel Carvalho" userId="5d1cc23a-97af-4f53-959c-f03d38fc032e" providerId="ADAL" clId="{F96B0D19-2142-48D1-8544-0C776082A780}" dt="2023-02-25T16:17:49.853" v="512" actId="571"/>
          <ac:spMkLst>
            <pc:docMk/>
            <pc:sldMk cId="492233014" sldId="359"/>
            <ac:spMk id="21" creationId="{D99AAB11-D0F7-1F11-C0F5-92F064ED9976}"/>
          </ac:spMkLst>
        </pc:spChg>
        <pc:spChg chg="add mod">
          <ac:chgData name="Daniel Carvalho" userId="5d1cc23a-97af-4f53-959c-f03d38fc032e" providerId="ADAL" clId="{F96B0D19-2142-48D1-8544-0C776082A780}" dt="2023-02-25T16:17:49.853" v="512" actId="571"/>
          <ac:spMkLst>
            <pc:docMk/>
            <pc:sldMk cId="492233014" sldId="359"/>
            <ac:spMk id="22" creationId="{C7850F9C-BCE1-8988-921D-3496353D3635}"/>
          </ac:spMkLst>
        </pc:spChg>
        <pc:spChg chg="del mod topLvl">
          <ac:chgData name="Daniel Carvalho" userId="5d1cc23a-97af-4f53-959c-f03d38fc032e" providerId="ADAL" clId="{F96B0D19-2142-48D1-8544-0C776082A780}" dt="2023-02-25T16:33:01.334" v="981" actId="478"/>
          <ac:spMkLst>
            <pc:docMk/>
            <pc:sldMk cId="492233014" sldId="359"/>
            <ac:spMk id="23" creationId="{CC846C89-B51C-3641-2EED-893CA2BE7321}"/>
          </ac:spMkLst>
        </pc:spChg>
        <pc:spChg chg="del mod topLvl">
          <ac:chgData name="Daniel Carvalho" userId="5d1cc23a-97af-4f53-959c-f03d38fc032e" providerId="ADAL" clId="{F96B0D19-2142-48D1-8544-0C776082A780}" dt="2023-02-25T16:33:01.699" v="982" actId="478"/>
          <ac:spMkLst>
            <pc:docMk/>
            <pc:sldMk cId="492233014" sldId="359"/>
            <ac:spMk id="24" creationId="{B9E911F1-F408-AE26-41D3-20FF51626A44}"/>
          </ac:spMkLst>
        </pc:spChg>
        <pc:spChg chg="del">
          <ac:chgData name="Daniel Carvalho" userId="5d1cc23a-97af-4f53-959c-f03d38fc032e" providerId="ADAL" clId="{F96B0D19-2142-48D1-8544-0C776082A780}" dt="2023-02-25T16:17:20.111" v="506" actId="478"/>
          <ac:spMkLst>
            <pc:docMk/>
            <pc:sldMk cId="492233014" sldId="359"/>
            <ac:spMk id="29" creationId="{5733E417-2AE0-081F-31CE-4EE44DAE409B}"/>
          </ac:spMkLst>
        </pc:spChg>
        <pc:spChg chg="del">
          <ac:chgData name="Daniel Carvalho" userId="5d1cc23a-97af-4f53-959c-f03d38fc032e" providerId="ADAL" clId="{F96B0D19-2142-48D1-8544-0C776082A780}" dt="2023-02-25T16:17:19.104" v="505" actId="478"/>
          <ac:spMkLst>
            <pc:docMk/>
            <pc:sldMk cId="492233014" sldId="359"/>
            <ac:spMk id="31" creationId="{DFE015D1-F3C9-02C2-8164-F5C258F149CD}"/>
          </ac:spMkLst>
        </pc:spChg>
        <pc:spChg chg="del">
          <ac:chgData name="Daniel Carvalho" userId="5d1cc23a-97af-4f53-959c-f03d38fc032e" providerId="ADAL" clId="{F96B0D19-2142-48D1-8544-0C776082A780}" dt="2023-02-25T16:17:18.101" v="504" actId="478"/>
          <ac:spMkLst>
            <pc:docMk/>
            <pc:sldMk cId="492233014" sldId="359"/>
            <ac:spMk id="33" creationId="{F748E498-1A4B-31EA-2B39-20E33BE9B03B}"/>
          </ac:spMkLst>
        </pc:spChg>
        <pc:spChg chg="del">
          <ac:chgData name="Daniel Carvalho" userId="5d1cc23a-97af-4f53-959c-f03d38fc032e" providerId="ADAL" clId="{F96B0D19-2142-48D1-8544-0C776082A780}" dt="2023-02-25T16:17:17.154" v="503" actId="478"/>
          <ac:spMkLst>
            <pc:docMk/>
            <pc:sldMk cId="492233014" sldId="359"/>
            <ac:spMk id="35" creationId="{528FC22A-55C5-5E4B-FA48-B81411A8BA40}"/>
          </ac:spMkLst>
        </pc:spChg>
        <pc:spChg chg="add mod">
          <ac:chgData name="Daniel Carvalho" userId="5d1cc23a-97af-4f53-959c-f03d38fc032e" providerId="ADAL" clId="{F96B0D19-2142-48D1-8544-0C776082A780}" dt="2023-02-25T16:17:49.853" v="512" actId="571"/>
          <ac:spMkLst>
            <pc:docMk/>
            <pc:sldMk cId="492233014" sldId="359"/>
            <ac:spMk id="36" creationId="{E1E6C873-A283-94BF-0E32-E27518D12922}"/>
          </ac:spMkLst>
        </pc:spChg>
        <pc:spChg chg="add mod">
          <ac:chgData name="Daniel Carvalho" userId="5d1cc23a-97af-4f53-959c-f03d38fc032e" providerId="ADAL" clId="{F96B0D19-2142-48D1-8544-0C776082A780}" dt="2023-02-25T16:17:49.853" v="512" actId="571"/>
          <ac:spMkLst>
            <pc:docMk/>
            <pc:sldMk cId="492233014" sldId="359"/>
            <ac:spMk id="37" creationId="{63BAD10F-5B9E-21EE-B63C-3786442A89C8}"/>
          </ac:spMkLst>
        </pc:spChg>
        <pc:spChg chg="add mod">
          <ac:chgData name="Daniel Carvalho" userId="5d1cc23a-97af-4f53-959c-f03d38fc032e" providerId="ADAL" clId="{F96B0D19-2142-48D1-8544-0C776082A780}" dt="2023-02-25T16:17:49.853" v="512" actId="571"/>
          <ac:spMkLst>
            <pc:docMk/>
            <pc:sldMk cId="492233014" sldId="359"/>
            <ac:spMk id="38" creationId="{A7E24458-8CFD-7EE9-213D-C82D805B68AE}"/>
          </ac:spMkLst>
        </pc:spChg>
        <pc:spChg chg="add mod">
          <ac:chgData name="Daniel Carvalho" userId="5d1cc23a-97af-4f53-959c-f03d38fc032e" providerId="ADAL" clId="{F96B0D19-2142-48D1-8544-0C776082A780}" dt="2023-02-25T16:35:03.813" v="1038" actId="403"/>
          <ac:spMkLst>
            <pc:docMk/>
            <pc:sldMk cId="492233014" sldId="359"/>
            <ac:spMk id="39" creationId="{718E87E3-0421-064F-D9FA-DF1B4A522C6C}"/>
          </ac:spMkLst>
        </pc:spChg>
        <pc:spChg chg="add mod">
          <ac:chgData name="Daniel Carvalho" userId="5d1cc23a-97af-4f53-959c-f03d38fc032e" providerId="ADAL" clId="{F96B0D19-2142-48D1-8544-0C776082A780}" dt="2023-02-25T16:35:49.026" v="1050" actId="1076"/>
          <ac:spMkLst>
            <pc:docMk/>
            <pc:sldMk cId="492233014" sldId="359"/>
            <ac:spMk id="42" creationId="{596AA3B4-C3E5-AE6E-6C3C-B7048F817265}"/>
          </ac:spMkLst>
        </pc:spChg>
        <pc:spChg chg="add del mod">
          <ac:chgData name="Daniel Carvalho" userId="5d1cc23a-97af-4f53-959c-f03d38fc032e" providerId="ADAL" clId="{F96B0D19-2142-48D1-8544-0C776082A780}" dt="2023-02-25T16:27:35.481" v="732" actId="478"/>
          <ac:spMkLst>
            <pc:docMk/>
            <pc:sldMk cId="492233014" sldId="359"/>
            <ac:spMk id="43" creationId="{C9526DFF-82EB-8F95-9FCB-6DAE9E43D5C6}"/>
          </ac:spMkLst>
        </pc:spChg>
        <pc:spChg chg="add del mod">
          <ac:chgData name="Daniel Carvalho" userId="5d1cc23a-97af-4f53-959c-f03d38fc032e" providerId="ADAL" clId="{F96B0D19-2142-48D1-8544-0C776082A780}" dt="2023-02-25T16:27:36.137" v="733" actId="478"/>
          <ac:spMkLst>
            <pc:docMk/>
            <pc:sldMk cId="492233014" sldId="359"/>
            <ac:spMk id="44" creationId="{5F6A8FB9-DB46-0F6F-02AD-C91779E351BE}"/>
          </ac:spMkLst>
        </pc:spChg>
        <pc:spChg chg="add del mod">
          <ac:chgData name="Daniel Carvalho" userId="5d1cc23a-97af-4f53-959c-f03d38fc032e" providerId="ADAL" clId="{F96B0D19-2142-48D1-8544-0C776082A780}" dt="2023-02-25T16:27:10.328" v="706" actId="478"/>
          <ac:spMkLst>
            <pc:docMk/>
            <pc:sldMk cId="492233014" sldId="359"/>
            <ac:spMk id="45" creationId="{487229C5-E762-520A-4669-2CE87503C1DC}"/>
          </ac:spMkLst>
        </pc:spChg>
        <pc:spChg chg="add mod">
          <ac:chgData name="Daniel Carvalho" userId="5d1cc23a-97af-4f53-959c-f03d38fc032e" providerId="ADAL" clId="{F96B0D19-2142-48D1-8544-0C776082A780}" dt="2023-02-25T16:38:42.124" v="1107" actId="14100"/>
          <ac:spMkLst>
            <pc:docMk/>
            <pc:sldMk cId="492233014" sldId="359"/>
            <ac:spMk id="46" creationId="{C159E387-DF09-EB1B-68CA-B173B024A4D6}"/>
          </ac:spMkLst>
        </pc:spChg>
        <pc:spChg chg="add mod">
          <ac:chgData name="Daniel Carvalho" userId="5d1cc23a-97af-4f53-959c-f03d38fc032e" providerId="ADAL" clId="{F96B0D19-2142-48D1-8544-0C776082A780}" dt="2023-02-25T16:38:38.923" v="1106" actId="14100"/>
          <ac:spMkLst>
            <pc:docMk/>
            <pc:sldMk cId="492233014" sldId="359"/>
            <ac:spMk id="47" creationId="{310BD731-E8D1-D035-609C-A15586B9097F}"/>
          </ac:spMkLst>
        </pc:spChg>
        <pc:spChg chg="add del mod">
          <ac:chgData name="Daniel Carvalho" userId="5d1cc23a-97af-4f53-959c-f03d38fc032e" providerId="ADAL" clId="{F96B0D19-2142-48D1-8544-0C776082A780}" dt="2023-02-25T16:27:42.898" v="738" actId="478"/>
          <ac:spMkLst>
            <pc:docMk/>
            <pc:sldMk cId="492233014" sldId="359"/>
            <ac:spMk id="48" creationId="{229D4A85-46BD-EDFB-5DF0-D2B3C447B497}"/>
          </ac:spMkLst>
        </pc:spChg>
        <pc:spChg chg="add mod">
          <ac:chgData name="Daniel Carvalho" userId="5d1cc23a-97af-4f53-959c-f03d38fc032e" providerId="ADAL" clId="{F96B0D19-2142-48D1-8544-0C776082A780}" dt="2023-02-25T16:33:57.385" v="1017" actId="1076"/>
          <ac:spMkLst>
            <pc:docMk/>
            <pc:sldMk cId="492233014" sldId="359"/>
            <ac:spMk id="49" creationId="{786A0699-C3D7-2C02-69B1-DE2963D4AE5B}"/>
          </ac:spMkLst>
        </pc:spChg>
        <pc:spChg chg="add mod">
          <ac:chgData name="Daniel Carvalho" userId="5d1cc23a-97af-4f53-959c-f03d38fc032e" providerId="ADAL" clId="{F96B0D19-2142-48D1-8544-0C776082A780}" dt="2023-02-25T16:34:34.193" v="1031" actId="1076"/>
          <ac:spMkLst>
            <pc:docMk/>
            <pc:sldMk cId="492233014" sldId="359"/>
            <ac:spMk id="50" creationId="{470DD479-A55B-E97E-C3F8-28558743F92D}"/>
          </ac:spMkLst>
        </pc:spChg>
        <pc:spChg chg="add mod">
          <ac:chgData name="Daniel Carvalho" userId="5d1cc23a-97af-4f53-959c-f03d38fc032e" providerId="ADAL" clId="{F96B0D19-2142-48D1-8544-0C776082A780}" dt="2023-02-25T16:35:26.749" v="1044" actId="1076"/>
          <ac:spMkLst>
            <pc:docMk/>
            <pc:sldMk cId="492233014" sldId="359"/>
            <ac:spMk id="52" creationId="{8C68C5AC-B316-C0F7-E7B8-69A514458CA4}"/>
          </ac:spMkLst>
        </pc:spChg>
        <pc:spChg chg="add mod">
          <ac:chgData name="Daniel Carvalho" userId="5d1cc23a-97af-4f53-959c-f03d38fc032e" providerId="ADAL" clId="{F96B0D19-2142-48D1-8544-0C776082A780}" dt="2023-02-25T16:33:13.159" v="987" actId="1076"/>
          <ac:spMkLst>
            <pc:docMk/>
            <pc:sldMk cId="492233014" sldId="359"/>
            <ac:spMk id="54" creationId="{BBF5830F-98B9-C84F-CBC8-29648C7A616F}"/>
          </ac:spMkLst>
        </pc:spChg>
        <pc:spChg chg="add mod">
          <ac:chgData name="Daniel Carvalho" userId="5d1cc23a-97af-4f53-959c-f03d38fc032e" providerId="ADAL" clId="{F96B0D19-2142-48D1-8544-0C776082A780}" dt="2023-02-25T16:36:03.747" v="1058" actId="1035"/>
          <ac:spMkLst>
            <pc:docMk/>
            <pc:sldMk cId="492233014" sldId="359"/>
            <ac:spMk id="55" creationId="{965C6818-34A7-2D2C-0E23-3AB8D04CB642}"/>
          </ac:spMkLst>
        </pc:spChg>
        <pc:spChg chg="add mod">
          <ac:chgData name="Daniel Carvalho" userId="5d1cc23a-97af-4f53-959c-f03d38fc032e" providerId="ADAL" clId="{F96B0D19-2142-48D1-8544-0C776082A780}" dt="2023-02-25T16:35:59.880" v="1052" actId="1076"/>
          <ac:spMkLst>
            <pc:docMk/>
            <pc:sldMk cId="492233014" sldId="359"/>
            <ac:spMk id="57" creationId="{6A56BA6B-8C27-F65E-43C4-2B367A3C0128}"/>
          </ac:spMkLst>
        </pc:spChg>
        <pc:spChg chg="add del mod">
          <ac:chgData name="Daniel Carvalho" userId="5d1cc23a-97af-4f53-959c-f03d38fc032e" providerId="ADAL" clId="{F96B0D19-2142-48D1-8544-0C776082A780}" dt="2023-02-25T16:36:53.831" v="1067" actId="478"/>
          <ac:spMkLst>
            <pc:docMk/>
            <pc:sldMk cId="492233014" sldId="359"/>
            <ac:spMk id="62" creationId="{34DBF61D-652D-686C-7518-4C6F2B83D6C8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492233014" sldId="359"/>
            <ac:spMk id="1088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5T16:38:24.912" v="1100" actId="14100"/>
          <ac:spMkLst>
            <pc:docMk/>
            <pc:sldMk cId="492233014" sldId="359"/>
            <ac:spMk id="1089" creationId="{00000000-0000-0000-0000-000000000000}"/>
          </ac:spMkLst>
        </pc:spChg>
        <pc:spChg chg="del mod topLvl">
          <ac:chgData name="Daniel Carvalho" userId="5d1cc23a-97af-4f53-959c-f03d38fc032e" providerId="ADAL" clId="{F96B0D19-2142-48D1-8544-0C776082A780}" dt="2023-02-25T16:28:38.099" v="769" actId="478"/>
          <ac:spMkLst>
            <pc:docMk/>
            <pc:sldMk cId="492233014" sldId="359"/>
            <ac:spMk id="1091" creationId="{00000000-0000-0000-0000-000000000000}"/>
          </ac:spMkLst>
        </pc:spChg>
        <pc:spChg chg="add mod">
          <ac:chgData name="Daniel Carvalho" userId="5d1cc23a-97af-4f53-959c-f03d38fc032e" providerId="ADAL" clId="{F96B0D19-2142-48D1-8544-0C776082A780}" dt="2023-02-27T16:20:35.045" v="3155" actId="20577"/>
          <ac:spMkLst>
            <pc:docMk/>
            <pc:sldMk cId="492233014" sldId="359"/>
            <ac:spMk id="1095" creationId="{8F55B1D1-56C2-64F3-AD90-712995866108}"/>
          </ac:spMkLst>
        </pc:spChg>
        <pc:spChg chg="del">
          <ac:chgData name="Daniel Carvalho" userId="5d1cc23a-97af-4f53-959c-f03d38fc032e" providerId="ADAL" clId="{F96B0D19-2142-48D1-8544-0C776082A780}" dt="2023-02-25T16:17:07.616" v="497" actId="478"/>
          <ac:spMkLst>
            <pc:docMk/>
            <pc:sldMk cId="492233014" sldId="359"/>
            <ac:spMk id="1098" creationId="{00000000-0000-0000-0000-000000000000}"/>
          </ac:spMkLst>
        </pc:spChg>
        <pc:spChg chg="add mod">
          <ac:chgData name="Daniel Carvalho" userId="5d1cc23a-97af-4f53-959c-f03d38fc032e" providerId="ADAL" clId="{F96B0D19-2142-48D1-8544-0C776082A780}" dt="2023-02-25T16:49:07.421" v="1952" actId="1076"/>
          <ac:spMkLst>
            <pc:docMk/>
            <pc:sldMk cId="492233014" sldId="359"/>
            <ac:spMk id="1099" creationId="{B929E9A3-252D-1E5E-9C90-EE5DDD5FEDD1}"/>
          </ac:spMkLst>
        </pc:spChg>
        <pc:spChg chg="add mod">
          <ac:chgData name="Daniel Carvalho" userId="5d1cc23a-97af-4f53-959c-f03d38fc032e" providerId="ADAL" clId="{F96B0D19-2142-48D1-8544-0C776082A780}" dt="2023-02-25T16:46:14.936" v="1714" actId="1038"/>
          <ac:spMkLst>
            <pc:docMk/>
            <pc:sldMk cId="492233014" sldId="359"/>
            <ac:spMk id="1101" creationId="{6DE6CBE9-1379-ECCC-1CB5-D1B57A1F794A}"/>
          </ac:spMkLst>
        </pc:spChg>
        <pc:spChg chg="add mod">
          <ac:chgData name="Daniel Carvalho" userId="5d1cc23a-97af-4f53-959c-f03d38fc032e" providerId="ADAL" clId="{F96B0D19-2142-48D1-8544-0C776082A780}" dt="2023-02-25T16:45:08.772" v="1671" actId="1076"/>
          <ac:spMkLst>
            <pc:docMk/>
            <pc:sldMk cId="492233014" sldId="359"/>
            <ac:spMk id="1102" creationId="{C9DDDB76-A1BA-8BA0-5F76-A0182D4C5007}"/>
          </ac:spMkLst>
        </pc:spChg>
        <pc:spChg chg="add mod">
          <ac:chgData name="Daniel Carvalho" userId="5d1cc23a-97af-4f53-959c-f03d38fc032e" providerId="ADAL" clId="{F96B0D19-2142-48D1-8544-0C776082A780}" dt="2023-02-25T16:49:16.540" v="1955" actId="1076"/>
          <ac:spMkLst>
            <pc:docMk/>
            <pc:sldMk cId="492233014" sldId="359"/>
            <ac:spMk id="1103" creationId="{6BE7DDFB-4FE7-A8ED-91F9-1732D11FF804}"/>
          </ac:spMkLst>
        </pc:spChg>
        <pc:spChg chg="add del mod">
          <ac:chgData name="Daniel Carvalho" userId="5d1cc23a-97af-4f53-959c-f03d38fc032e" providerId="ADAL" clId="{F96B0D19-2142-48D1-8544-0C776082A780}" dt="2023-02-25T16:45:17.264" v="1673" actId="478"/>
          <ac:spMkLst>
            <pc:docMk/>
            <pc:sldMk cId="492233014" sldId="359"/>
            <ac:spMk id="1105" creationId="{7670A6C1-E636-DA05-EE27-AD41AAD8B57D}"/>
          </ac:spMkLst>
        </pc:spChg>
        <pc:spChg chg="add mod">
          <ac:chgData name="Daniel Carvalho" userId="5d1cc23a-97af-4f53-959c-f03d38fc032e" providerId="ADAL" clId="{F96B0D19-2142-48D1-8544-0C776082A780}" dt="2023-02-25T17:57:58.632" v="2850" actId="1076"/>
          <ac:spMkLst>
            <pc:docMk/>
            <pc:sldMk cId="492233014" sldId="359"/>
            <ac:spMk id="1107" creationId="{23EA534B-3E7D-F2CE-50F2-0CFC6E7F872D}"/>
          </ac:spMkLst>
        </pc:spChg>
        <pc:spChg chg="add mod">
          <ac:chgData name="Daniel Carvalho" userId="5d1cc23a-97af-4f53-959c-f03d38fc032e" providerId="ADAL" clId="{F96B0D19-2142-48D1-8544-0C776082A780}" dt="2023-02-25T17:57:58.794" v="2851" actId="1076"/>
          <ac:spMkLst>
            <pc:docMk/>
            <pc:sldMk cId="492233014" sldId="359"/>
            <ac:spMk id="1108" creationId="{C360AB94-BAF8-A469-7651-4A9913C5B2E3}"/>
          </ac:spMkLst>
        </pc:spChg>
        <pc:spChg chg="add mod">
          <ac:chgData name="Daniel Carvalho" userId="5d1cc23a-97af-4f53-959c-f03d38fc032e" providerId="ADAL" clId="{F96B0D19-2142-48D1-8544-0C776082A780}" dt="2023-02-25T16:49:21.605" v="1958" actId="1076"/>
          <ac:spMkLst>
            <pc:docMk/>
            <pc:sldMk cId="492233014" sldId="359"/>
            <ac:spMk id="1110" creationId="{6BC54913-4778-77C8-0AC6-74D3386BE1D6}"/>
          </ac:spMkLst>
        </pc:spChg>
        <pc:spChg chg="add mod">
          <ac:chgData name="Daniel Carvalho" userId="5d1cc23a-97af-4f53-959c-f03d38fc032e" providerId="ADAL" clId="{F96B0D19-2142-48D1-8544-0C776082A780}" dt="2023-02-25T16:49:46.215" v="1963" actId="1076"/>
          <ac:spMkLst>
            <pc:docMk/>
            <pc:sldMk cId="492233014" sldId="359"/>
            <ac:spMk id="1111" creationId="{CEB30666-BCF6-C796-5E2D-B83C0ADB2A0C}"/>
          </ac:spMkLst>
        </pc:spChg>
        <pc:grpChg chg="del">
          <ac:chgData name="Daniel Carvalho" userId="5d1cc23a-97af-4f53-959c-f03d38fc032e" providerId="ADAL" clId="{F96B0D19-2142-48D1-8544-0C776082A780}" dt="2023-02-25T16:17:09.393" v="498" actId="478"/>
          <ac:grpSpMkLst>
            <pc:docMk/>
            <pc:sldMk cId="492233014" sldId="359"/>
            <ac:grpSpMk id="18" creationId="{55573DE6-CB48-3CE5-055F-41D1F66246B6}"/>
          </ac:grpSpMkLst>
        </pc:grpChg>
        <pc:grpChg chg="del">
          <ac:chgData name="Daniel Carvalho" userId="5d1cc23a-97af-4f53-959c-f03d38fc032e" providerId="ADAL" clId="{F96B0D19-2142-48D1-8544-0C776082A780}" dt="2023-02-25T16:17:11.190" v="499" actId="478"/>
          <ac:grpSpMkLst>
            <pc:docMk/>
            <pc:sldMk cId="492233014" sldId="359"/>
            <ac:grpSpMk id="19" creationId="{018C5ED2-02B0-549F-0DC7-077D065C874A}"/>
          </ac:grpSpMkLst>
        </pc:grpChg>
        <pc:grpChg chg="del">
          <ac:chgData name="Daniel Carvalho" userId="5d1cc23a-97af-4f53-959c-f03d38fc032e" providerId="ADAL" clId="{F96B0D19-2142-48D1-8544-0C776082A780}" dt="2023-02-25T16:17:12.919" v="500" actId="478"/>
          <ac:grpSpMkLst>
            <pc:docMk/>
            <pc:sldMk cId="492233014" sldId="359"/>
            <ac:grpSpMk id="25" creationId="{7AEED5B0-66C8-A3CE-A71E-D3ED1C99ACFE}"/>
          </ac:grpSpMkLst>
        </pc:grpChg>
        <pc:grpChg chg="del">
          <ac:chgData name="Daniel Carvalho" userId="5d1cc23a-97af-4f53-959c-f03d38fc032e" providerId="ADAL" clId="{F96B0D19-2142-48D1-8544-0C776082A780}" dt="2023-02-25T16:17:14.407" v="501" actId="478"/>
          <ac:grpSpMkLst>
            <pc:docMk/>
            <pc:sldMk cId="492233014" sldId="359"/>
            <ac:grpSpMk id="26" creationId="{26C89C9A-8FCD-0A7A-7529-CEFA399269AB}"/>
          </ac:grpSpMkLst>
        </pc:grpChg>
        <pc:grpChg chg="del">
          <ac:chgData name="Daniel Carvalho" userId="5d1cc23a-97af-4f53-959c-f03d38fc032e" providerId="ADAL" clId="{F96B0D19-2142-48D1-8544-0C776082A780}" dt="2023-02-25T16:17:15.941" v="502" actId="478"/>
          <ac:grpSpMkLst>
            <pc:docMk/>
            <pc:sldMk cId="492233014" sldId="359"/>
            <ac:grpSpMk id="27" creationId="{5A577511-7700-468F-F324-8E4189332EB3}"/>
          </ac:grpSpMkLst>
        </pc:grpChg>
        <pc:picChg chg="del topLvl">
          <ac:chgData name="Daniel Carvalho" userId="5d1cc23a-97af-4f53-959c-f03d38fc032e" providerId="ADAL" clId="{F96B0D19-2142-48D1-8544-0C776082A780}" dt="2023-02-25T16:17:09.393" v="498" actId="478"/>
          <ac:picMkLst>
            <pc:docMk/>
            <pc:sldMk cId="492233014" sldId="359"/>
            <ac:picMk id="3" creationId="{55FD6792-DBD5-0568-90D9-CF8C3DA2B233}"/>
          </ac:picMkLst>
        </pc:picChg>
        <pc:picChg chg="del topLvl">
          <ac:chgData name="Daniel Carvalho" userId="5d1cc23a-97af-4f53-959c-f03d38fc032e" providerId="ADAL" clId="{F96B0D19-2142-48D1-8544-0C776082A780}" dt="2023-02-25T16:17:11.190" v="499" actId="478"/>
          <ac:picMkLst>
            <pc:docMk/>
            <pc:sldMk cId="492233014" sldId="359"/>
            <ac:picMk id="5" creationId="{11FA93BB-2689-1858-96B3-FDE77F21B9A8}"/>
          </ac:picMkLst>
        </pc:picChg>
        <pc:picChg chg="del topLvl">
          <ac:chgData name="Daniel Carvalho" userId="5d1cc23a-97af-4f53-959c-f03d38fc032e" providerId="ADAL" clId="{F96B0D19-2142-48D1-8544-0C776082A780}" dt="2023-02-25T16:17:14.407" v="501" actId="478"/>
          <ac:picMkLst>
            <pc:docMk/>
            <pc:sldMk cId="492233014" sldId="359"/>
            <ac:picMk id="15" creationId="{A8B394FB-E3B0-A6C7-FBE6-6C76711BF1C7}"/>
          </ac:picMkLst>
        </pc:picChg>
        <pc:picChg chg="del topLvl">
          <ac:chgData name="Daniel Carvalho" userId="5d1cc23a-97af-4f53-959c-f03d38fc032e" providerId="ADAL" clId="{F96B0D19-2142-48D1-8544-0C776082A780}" dt="2023-02-25T16:17:15.941" v="502" actId="478"/>
          <ac:picMkLst>
            <pc:docMk/>
            <pc:sldMk cId="492233014" sldId="359"/>
            <ac:picMk id="17" creationId="{E76D489F-5C1D-4113-738C-FA7711112E8A}"/>
          </ac:picMkLst>
        </pc:picChg>
        <pc:picChg chg="del topLvl">
          <ac:chgData name="Daniel Carvalho" userId="5d1cc23a-97af-4f53-959c-f03d38fc032e" providerId="ADAL" clId="{F96B0D19-2142-48D1-8544-0C776082A780}" dt="2023-02-25T16:17:12.919" v="500" actId="478"/>
          <ac:picMkLst>
            <pc:docMk/>
            <pc:sldMk cId="492233014" sldId="359"/>
            <ac:picMk id="20" creationId="{6AFFF098-4715-3C3A-77D9-B2B2EF0133D7}"/>
          </ac:picMkLst>
        </pc:picChg>
        <pc:cxnChg chg="mod">
          <ac:chgData name="Daniel Carvalho" userId="5d1cc23a-97af-4f53-959c-f03d38fc032e" providerId="ADAL" clId="{F96B0D19-2142-48D1-8544-0C776082A780}" dt="2023-02-25T16:34:30.736" v="1030" actId="1036"/>
          <ac:cxnSpMkLst>
            <pc:docMk/>
            <pc:sldMk cId="492233014" sldId="359"/>
            <ac:cxnSpMk id="28" creationId="{5F6F527B-D145-5D2E-9210-C93AF3A2C0C9}"/>
          </ac:cxnSpMkLst>
        </pc:cxnChg>
        <pc:cxnChg chg="del mod">
          <ac:chgData name="Daniel Carvalho" userId="5d1cc23a-97af-4f53-959c-f03d38fc032e" providerId="ADAL" clId="{F96B0D19-2142-48D1-8544-0C776082A780}" dt="2023-02-25T16:26:40.752" v="689" actId="478"/>
          <ac:cxnSpMkLst>
            <pc:docMk/>
            <pc:sldMk cId="492233014" sldId="359"/>
            <ac:cxnSpMk id="30" creationId="{0A2143B0-89BC-E16D-BB89-D057E58A51A6}"/>
          </ac:cxnSpMkLst>
        </pc:cxnChg>
        <pc:cxnChg chg="del mod">
          <ac:chgData name="Daniel Carvalho" userId="5d1cc23a-97af-4f53-959c-f03d38fc032e" providerId="ADAL" clId="{F96B0D19-2142-48D1-8544-0C776082A780}" dt="2023-02-25T16:27:47.807" v="742" actId="478"/>
          <ac:cxnSpMkLst>
            <pc:docMk/>
            <pc:sldMk cId="492233014" sldId="359"/>
            <ac:cxnSpMk id="32" creationId="{2630EA2B-2CBC-FC3F-096A-276E1F1659C2}"/>
          </ac:cxnSpMkLst>
        </pc:cxnChg>
        <pc:cxnChg chg="del mod">
          <ac:chgData name="Daniel Carvalho" userId="5d1cc23a-97af-4f53-959c-f03d38fc032e" providerId="ADAL" clId="{F96B0D19-2142-48D1-8544-0C776082A780}" dt="2023-02-25T16:27:51.274" v="744" actId="478"/>
          <ac:cxnSpMkLst>
            <pc:docMk/>
            <pc:sldMk cId="492233014" sldId="359"/>
            <ac:cxnSpMk id="34" creationId="{82709740-EEF5-9F89-2490-19FE8F85BBE0}"/>
          </ac:cxnSpMkLst>
        </pc:cxnChg>
        <pc:cxnChg chg="add del mod">
          <ac:chgData name="Daniel Carvalho" userId="5d1cc23a-97af-4f53-959c-f03d38fc032e" providerId="ADAL" clId="{F96B0D19-2142-48D1-8544-0C776082A780}" dt="2023-02-25T16:35:28.246" v="1045" actId="478"/>
          <ac:cxnSpMkLst>
            <pc:docMk/>
            <pc:sldMk cId="492233014" sldId="359"/>
            <ac:cxnSpMk id="51" creationId="{027F4824-C451-AEFD-5E82-6F5FC2FC3EE8}"/>
          </ac:cxnSpMkLst>
        </pc:cxnChg>
        <pc:cxnChg chg="add del mod">
          <ac:chgData name="Daniel Carvalho" userId="5d1cc23a-97af-4f53-959c-f03d38fc032e" providerId="ADAL" clId="{F96B0D19-2142-48D1-8544-0C776082A780}" dt="2023-02-25T16:33:14.565" v="988" actId="478"/>
          <ac:cxnSpMkLst>
            <pc:docMk/>
            <pc:sldMk cId="492233014" sldId="359"/>
            <ac:cxnSpMk id="53" creationId="{3E831E3A-D71F-7F9B-A4E2-E6C3A13E4DD2}"/>
          </ac:cxnSpMkLst>
        </pc:cxnChg>
        <pc:cxnChg chg="add mod">
          <ac:chgData name="Daniel Carvalho" userId="5d1cc23a-97af-4f53-959c-f03d38fc032e" providerId="ADAL" clId="{F96B0D19-2142-48D1-8544-0C776082A780}" dt="2023-02-25T16:35:36.918" v="1047" actId="1036"/>
          <ac:cxnSpMkLst>
            <pc:docMk/>
            <pc:sldMk cId="492233014" sldId="359"/>
            <ac:cxnSpMk id="56" creationId="{3280E772-A124-54B8-1EEC-55064EDFFFE7}"/>
          </ac:cxnSpMkLst>
        </pc:cxnChg>
        <pc:cxnChg chg="add mod">
          <ac:chgData name="Daniel Carvalho" userId="5d1cc23a-97af-4f53-959c-f03d38fc032e" providerId="ADAL" clId="{F96B0D19-2142-48D1-8544-0C776082A780}" dt="2023-02-25T16:38:30.375" v="1104" actId="1037"/>
          <ac:cxnSpMkLst>
            <pc:docMk/>
            <pc:sldMk cId="492233014" sldId="359"/>
            <ac:cxnSpMk id="59" creationId="{1A24A860-E163-54FC-F43C-FBCB8ADC9BE0}"/>
          </ac:cxnSpMkLst>
        </pc:cxnChg>
        <pc:cxnChg chg="add mod">
          <ac:chgData name="Daniel Carvalho" userId="5d1cc23a-97af-4f53-959c-f03d38fc032e" providerId="ADAL" clId="{F96B0D19-2142-48D1-8544-0C776082A780}" dt="2023-02-25T16:34:48.483" v="1034" actId="1076"/>
          <ac:cxnSpMkLst>
            <pc:docMk/>
            <pc:sldMk cId="492233014" sldId="359"/>
            <ac:cxnSpMk id="60" creationId="{6396DC4F-CD01-F9D8-DD5F-81C9DBF9DF53}"/>
          </ac:cxnSpMkLst>
        </pc:cxnChg>
        <pc:cxnChg chg="add del mod">
          <ac:chgData name="Daniel Carvalho" userId="5d1cc23a-97af-4f53-959c-f03d38fc032e" providerId="ADAL" clId="{F96B0D19-2142-48D1-8544-0C776082A780}" dt="2023-02-25T16:36:52.531" v="1066" actId="478"/>
          <ac:cxnSpMkLst>
            <pc:docMk/>
            <pc:sldMk cId="492233014" sldId="359"/>
            <ac:cxnSpMk id="61" creationId="{BCB0CC13-1B7B-E2FD-8EED-9D3314038FD3}"/>
          </ac:cxnSpMkLst>
        </pc:cxnChg>
        <pc:cxnChg chg="add mod">
          <ac:chgData name="Daniel Carvalho" userId="5d1cc23a-97af-4f53-959c-f03d38fc032e" providerId="ADAL" clId="{F96B0D19-2142-48D1-8544-0C776082A780}" dt="2023-02-25T16:48:24.234" v="1933" actId="14100"/>
          <ac:cxnSpMkLst>
            <pc:docMk/>
            <pc:sldMk cId="492233014" sldId="359"/>
            <ac:cxnSpMk id="1090" creationId="{43D6E840-55C9-2BFB-D708-27A99BA01F05}"/>
          </ac:cxnSpMkLst>
        </pc:cxnChg>
        <pc:cxnChg chg="add mod">
          <ac:chgData name="Daniel Carvalho" userId="5d1cc23a-97af-4f53-959c-f03d38fc032e" providerId="ADAL" clId="{F96B0D19-2142-48D1-8544-0C776082A780}" dt="2023-02-25T16:48:45.601" v="1943" actId="14100"/>
          <ac:cxnSpMkLst>
            <pc:docMk/>
            <pc:sldMk cId="492233014" sldId="359"/>
            <ac:cxnSpMk id="1092" creationId="{44AB5CA8-B7B7-7C77-00AC-E5B8BB20BE19}"/>
          </ac:cxnSpMkLst>
        </pc:cxnChg>
        <pc:cxnChg chg="add mod">
          <ac:chgData name="Daniel Carvalho" userId="5d1cc23a-97af-4f53-959c-f03d38fc032e" providerId="ADAL" clId="{F96B0D19-2142-48D1-8544-0C776082A780}" dt="2023-02-25T16:48:50.487" v="1944" actId="14100"/>
          <ac:cxnSpMkLst>
            <pc:docMk/>
            <pc:sldMk cId="492233014" sldId="359"/>
            <ac:cxnSpMk id="1093" creationId="{3FA7F912-3256-B171-2127-929D18A5EEA1}"/>
          </ac:cxnSpMkLst>
        </pc:cxnChg>
        <pc:cxnChg chg="add mod">
          <ac:chgData name="Daniel Carvalho" userId="5d1cc23a-97af-4f53-959c-f03d38fc032e" providerId="ADAL" clId="{F96B0D19-2142-48D1-8544-0C776082A780}" dt="2023-02-27T17:26:38.225" v="4131" actId="14100"/>
          <ac:cxnSpMkLst>
            <pc:docMk/>
            <pc:sldMk cId="492233014" sldId="359"/>
            <ac:cxnSpMk id="1094" creationId="{0211CA25-57F7-C9D5-A095-26FDD3823B04}"/>
          </ac:cxnSpMkLst>
        </pc:cxnChg>
        <pc:cxnChg chg="del mod">
          <ac:chgData name="Daniel Carvalho" userId="5d1cc23a-97af-4f53-959c-f03d38fc032e" providerId="ADAL" clId="{F96B0D19-2142-48D1-8544-0C776082A780}" dt="2023-02-25T16:33:48.316" v="1014" actId="478"/>
          <ac:cxnSpMkLst>
            <pc:docMk/>
            <pc:sldMk cId="492233014" sldId="359"/>
            <ac:cxnSpMk id="1096" creationId="{00000000-0000-0000-0000-000000000000}"/>
          </ac:cxnSpMkLst>
        </pc:cxnChg>
        <pc:cxnChg chg="add mod">
          <ac:chgData name="Daniel Carvalho" userId="5d1cc23a-97af-4f53-959c-f03d38fc032e" providerId="ADAL" clId="{F96B0D19-2142-48D1-8544-0C776082A780}" dt="2023-02-25T16:48:43.452" v="1942" actId="14100"/>
          <ac:cxnSpMkLst>
            <pc:docMk/>
            <pc:sldMk cId="492233014" sldId="359"/>
            <ac:cxnSpMk id="1097" creationId="{B30AB849-3513-096B-F2EA-0A11911CDF7B}"/>
          </ac:cxnSpMkLst>
        </pc:cxnChg>
        <pc:cxnChg chg="add mod">
          <ac:chgData name="Daniel Carvalho" userId="5d1cc23a-97af-4f53-959c-f03d38fc032e" providerId="ADAL" clId="{F96B0D19-2142-48D1-8544-0C776082A780}" dt="2023-02-25T16:44:06.512" v="1654" actId="1037"/>
          <ac:cxnSpMkLst>
            <pc:docMk/>
            <pc:sldMk cId="492233014" sldId="359"/>
            <ac:cxnSpMk id="1100" creationId="{0106294F-5288-8EFA-97A8-170DF8BF2F1E}"/>
          </ac:cxnSpMkLst>
        </pc:cxnChg>
        <pc:cxnChg chg="add mod">
          <ac:chgData name="Daniel Carvalho" userId="5d1cc23a-97af-4f53-959c-f03d38fc032e" providerId="ADAL" clId="{F96B0D19-2142-48D1-8544-0C776082A780}" dt="2023-02-25T16:46:26.665" v="1717" actId="1076"/>
          <ac:cxnSpMkLst>
            <pc:docMk/>
            <pc:sldMk cId="492233014" sldId="359"/>
            <ac:cxnSpMk id="1106" creationId="{B6A40A57-2970-E297-C619-7D76A8BD7D5E}"/>
          </ac:cxnSpMkLst>
        </pc:cxnChg>
        <pc:cxnChg chg="add mod">
          <ac:chgData name="Daniel Carvalho" userId="5d1cc23a-97af-4f53-959c-f03d38fc032e" providerId="ADAL" clId="{F96B0D19-2142-48D1-8544-0C776082A780}" dt="2023-02-25T16:49:29.023" v="1959" actId="14100"/>
          <ac:cxnSpMkLst>
            <pc:docMk/>
            <pc:sldMk cId="492233014" sldId="359"/>
            <ac:cxnSpMk id="1109" creationId="{FF22EB17-4E54-3C8D-8986-F5DF0ACD490E}"/>
          </ac:cxnSpMkLst>
        </pc:cxnChg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643183908" sldId="360"/>
        </pc:sldMkLst>
      </pc:sldChg>
      <pc:sldChg chg="modSp add del mod">
        <pc:chgData name="Daniel Carvalho" userId="5d1cc23a-97af-4f53-959c-f03d38fc032e" providerId="ADAL" clId="{F96B0D19-2142-48D1-8544-0C776082A780}" dt="2023-02-25T16:55:05.059" v="1981" actId="404"/>
        <pc:sldMkLst>
          <pc:docMk/>
          <pc:sldMk cId="2825785208" sldId="361"/>
        </pc:sldMkLst>
        <pc:spChg chg="mod">
          <ac:chgData name="Daniel Carvalho" userId="5d1cc23a-97af-4f53-959c-f03d38fc032e" providerId="ADAL" clId="{F96B0D19-2142-48D1-8544-0C776082A780}" dt="2023-02-25T16:55:05.059" v="1981" actId="404"/>
          <ac:spMkLst>
            <pc:docMk/>
            <pc:sldMk cId="2825785208" sldId="361"/>
            <ac:spMk id="604" creationId="{00000000-0000-0000-0000-000000000000}"/>
          </ac:spMkLst>
        </pc:spChg>
      </pc:sldChg>
      <pc:sldChg chg="addSp delSp modSp add del mod">
        <pc:chgData name="Daniel Carvalho" userId="5d1cc23a-97af-4f53-959c-f03d38fc032e" providerId="ADAL" clId="{F96B0D19-2142-48D1-8544-0C776082A780}" dt="2023-02-27T20:00:38.814" v="4360"/>
        <pc:sldMkLst>
          <pc:docMk/>
          <pc:sldMk cId="3180488184" sldId="362"/>
        </pc:sldMkLst>
        <pc:spChg chg="add mod">
          <ac:chgData name="Daniel Carvalho" userId="5d1cc23a-97af-4f53-959c-f03d38fc032e" providerId="ADAL" clId="{F96B0D19-2142-48D1-8544-0C776082A780}" dt="2023-02-25T17:12:13.461" v="2597" actId="478"/>
          <ac:spMkLst>
            <pc:docMk/>
            <pc:sldMk cId="3180488184" sldId="362"/>
            <ac:spMk id="3" creationId="{3E09F973-60DD-B18E-7331-97318DAD7F0A}"/>
          </ac:spMkLst>
        </pc:spChg>
        <pc:spChg chg="add del mod">
          <ac:chgData name="Daniel Carvalho" userId="5d1cc23a-97af-4f53-959c-f03d38fc032e" providerId="ADAL" clId="{F96B0D19-2142-48D1-8544-0C776082A780}" dt="2023-02-25T17:12:17.798" v="2601" actId="478"/>
          <ac:spMkLst>
            <pc:docMk/>
            <pc:sldMk cId="3180488184" sldId="362"/>
            <ac:spMk id="5" creationId="{B918E557-73EB-4D68-D7C0-EF40647C5C1B}"/>
          </ac:spMkLst>
        </pc:spChg>
        <pc:spChg chg="add del mod">
          <ac:chgData name="Daniel Carvalho" userId="5d1cc23a-97af-4f53-959c-f03d38fc032e" providerId="ADAL" clId="{F96B0D19-2142-48D1-8544-0C776082A780}" dt="2023-02-25T17:12:18.622" v="2602" actId="478"/>
          <ac:spMkLst>
            <pc:docMk/>
            <pc:sldMk cId="3180488184" sldId="362"/>
            <ac:spMk id="7" creationId="{21BD680D-CD19-D45D-AB1D-C6274E471E2E}"/>
          </ac:spMkLst>
        </pc:spChg>
        <pc:spChg chg="del">
          <ac:chgData name="Daniel Carvalho" userId="5d1cc23a-97af-4f53-959c-f03d38fc032e" providerId="ADAL" clId="{F96B0D19-2142-48D1-8544-0C776082A780}" dt="2023-02-25T17:12:14.818" v="2598" actId="478"/>
          <ac:spMkLst>
            <pc:docMk/>
            <pc:sldMk cId="3180488184" sldId="362"/>
            <ac:spMk id="8" creationId="{41012BA5-45F8-E6A4-F81E-7536117E1AEF}"/>
          </ac:spMkLst>
        </pc:spChg>
        <pc:spChg chg="del">
          <ac:chgData name="Daniel Carvalho" userId="5d1cc23a-97af-4f53-959c-f03d38fc032e" providerId="ADAL" clId="{F96B0D19-2142-48D1-8544-0C776082A780}" dt="2023-02-25T17:12:16.581" v="2600" actId="478"/>
          <ac:spMkLst>
            <pc:docMk/>
            <pc:sldMk cId="3180488184" sldId="362"/>
            <ac:spMk id="9" creationId="{035FC717-C0B1-6C07-D494-15837235B60D}"/>
          </ac:spMkLst>
        </pc:spChg>
        <pc:spChg chg="del">
          <ac:chgData name="Daniel Carvalho" userId="5d1cc23a-97af-4f53-959c-f03d38fc032e" providerId="ADAL" clId="{F96B0D19-2142-48D1-8544-0C776082A780}" dt="2023-02-25T17:12:19.940" v="2603" actId="478"/>
          <ac:spMkLst>
            <pc:docMk/>
            <pc:sldMk cId="3180488184" sldId="362"/>
            <ac:spMk id="10" creationId="{03A9DFD4-C62E-55E1-DAA6-94311B84CDCB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3180488184" sldId="362"/>
            <ac:spMk id="785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2:13.461" v="2597" actId="478"/>
          <ac:spMkLst>
            <pc:docMk/>
            <pc:sldMk cId="3180488184" sldId="362"/>
            <ac:spMk id="786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2:13.461" v="2597" actId="478"/>
          <ac:spMkLst>
            <pc:docMk/>
            <pc:sldMk cId="3180488184" sldId="362"/>
            <ac:spMk id="787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2:13.461" v="2597" actId="478"/>
          <ac:spMkLst>
            <pc:docMk/>
            <pc:sldMk cId="3180488184" sldId="362"/>
            <ac:spMk id="788" creationId="{00000000-0000-0000-0000-000000000000}"/>
          </ac:spMkLst>
        </pc:spChg>
        <pc:grpChg chg="del">
          <ac:chgData name="Daniel Carvalho" userId="5d1cc23a-97af-4f53-959c-f03d38fc032e" providerId="ADAL" clId="{F96B0D19-2142-48D1-8544-0C776082A780}" dt="2023-02-25T17:12:21.285" v="2604" actId="478"/>
          <ac:grpSpMkLst>
            <pc:docMk/>
            <pc:sldMk cId="3180488184" sldId="362"/>
            <ac:grpSpMk id="14" creationId="{9C48165C-D24C-7BC7-4C44-8AA45825D4A1}"/>
          </ac:grpSpMkLst>
        </pc:grpChg>
        <pc:cxnChg chg="del">
          <ac:chgData name="Daniel Carvalho" userId="5d1cc23a-97af-4f53-959c-f03d38fc032e" providerId="ADAL" clId="{F96B0D19-2142-48D1-8544-0C776082A780}" dt="2023-02-25T17:12:15.533" v="2599" actId="478"/>
          <ac:cxnSpMkLst>
            <pc:docMk/>
            <pc:sldMk cId="3180488184" sldId="362"/>
            <ac:cxnSpMk id="12" creationId="{9ADE2194-EB33-04A7-E716-58AE31409C8C}"/>
          </ac:cxnSpMkLst>
        </pc:cxnChg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999489169" sldId="363"/>
        </pc:sldMkLst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1087689972" sldId="364"/>
        </pc:sldMkLst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1721125135" sldId="365"/>
        </pc:sldMkLst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2299469968" sldId="366"/>
        </pc:sldMkLst>
      </pc:sldChg>
      <pc:sldChg chg="del">
        <pc:chgData name="Daniel Carvalho" userId="5d1cc23a-97af-4f53-959c-f03d38fc032e" providerId="ADAL" clId="{F96B0D19-2142-48D1-8544-0C776082A780}" dt="2023-02-25T16:08:26.549" v="383" actId="2696"/>
        <pc:sldMkLst>
          <pc:docMk/>
          <pc:sldMk cId="1476631868" sldId="367"/>
        </pc:sldMkLst>
      </pc:sldChg>
      <pc:sldChg chg="modSp mod">
        <pc:chgData name="Daniel Carvalho" userId="5d1cc23a-97af-4f53-959c-f03d38fc032e" providerId="ADAL" clId="{F96B0D19-2142-48D1-8544-0C776082A780}" dt="2023-02-27T20:00:38.814" v="4360"/>
        <pc:sldMkLst>
          <pc:docMk/>
          <pc:sldMk cId="2399333934" sldId="368"/>
        </pc:sldMkLst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2399333934" sldId="368"/>
            <ac:spMk id="2" creationId="{3593453D-F17E-FB1F-D296-1A033990F511}"/>
          </ac:spMkLst>
        </pc:spChg>
        <pc:spChg chg="mod">
          <ac:chgData name="Daniel Carvalho" userId="5d1cc23a-97af-4f53-959c-f03d38fc032e" providerId="ADAL" clId="{F96B0D19-2142-48D1-8544-0C776082A780}" dt="2023-02-27T15:54:34.530" v="3088" actId="5793"/>
          <ac:spMkLst>
            <pc:docMk/>
            <pc:sldMk cId="2399333934" sldId="368"/>
            <ac:spMk id="4" creationId="{09A17EF1-67C1-0D4A-28AD-445CEE2F75EE}"/>
          </ac:spMkLst>
        </pc:spChg>
        <pc:spChg chg="mod">
          <ac:chgData name="Daniel Carvalho" userId="5d1cc23a-97af-4f53-959c-f03d38fc032e" providerId="ADAL" clId="{F96B0D19-2142-48D1-8544-0C776082A780}" dt="2023-02-27T18:21:39.157" v="4155" actId="255"/>
          <ac:spMkLst>
            <pc:docMk/>
            <pc:sldMk cId="2399333934" sldId="368"/>
            <ac:spMk id="5" creationId="{7954B42A-FB5D-1C57-F6AD-0EB32B5D5A96}"/>
          </ac:spMkLst>
        </pc:spChg>
        <pc:spChg chg="mod">
          <ac:chgData name="Daniel Carvalho" userId="5d1cc23a-97af-4f53-959c-f03d38fc032e" providerId="ADAL" clId="{F96B0D19-2142-48D1-8544-0C776082A780}" dt="2023-02-27T18:21:00.795" v="4147" actId="255"/>
          <ac:spMkLst>
            <pc:docMk/>
            <pc:sldMk cId="2399333934" sldId="368"/>
            <ac:spMk id="6" creationId="{B5679BBA-1056-D083-403D-DBF3CA1EB0B8}"/>
          </ac:spMkLst>
        </pc:spChg>
        <pc:spChg chg="mod">
          <ac:chgData name="Daniel Carvalho" userId="5d1cc23a-97af-4f53-959c-f03d38fc032e" providerId="ADAL" clId="{F96B0D19-2142-48D1-8544-0C776082A780}" dt="2023-02-27T18:29:34.698" v="4349" actId="1076"/>
          <ac:spMkLst>
            <pc:docMk/>
            <pc:sldMk cId="2399333934" sldId="368"/>
            <ac:spMk id="8" creationId="{473C6D97-96C4-E701-9EF1-62720920C233}"/>
          </ac:spMkLst>
        </pc:spChg>
        <pc:spChg chg="mod">
          <ac:chgData name="Daniel Carvalho" userId="5d1cc23a-97af-4f53-959c-f03d38fc032e" providerId="ADAL" clId="{F96B0D19-2142-48D1-8544-0C776082A780}" dt="2023-02-27T18:21:08.429" v="4148" actId="255"/>
          <ac:spMkLst>
            <pc:docMk/>
            <pc:sldMk cId="2399333934" sldId="368"/>
            <ac:spMk id="9" creationId="{B4C6B3AA-01EF-A140-B721-3FC6E5E13364}"/>
          </ac:spMkLst>
        </pc:spChg>
        <pc:spChg chg="mod">
          <ac:chgData name="Daniel Carvalho" userId="5d1cc23a-97af-4f53-959c-f03d38fc032e" providerId="ADAL" clId="{F96B0D19-2142-48D1-8544-0C776082A780}" dt="2023-02-27T18:29:40.083" v="4357" actId="1035"/>
          <ac:spMkLst>
            <pc:docMk/>
            <pc:sldMk cId="2399333934" sldId="368"/>
            <ac:spMk id="13" creationId="{1F72501F-D403-BCEC-0578-3FFBB946BE6F}"/>
          </ac:spMkLst>
        </pc:spChg>
        <pc:spChg chg="mod">
          <ac:chgData name="Daniel Carvalho" userId="5d1cc23a-97af-4f53-959c-f03d38fc032e" providerId="ADAL" clId="{F96B0D19-2142-48D1-8544-0C776082A780}" dt="2023-02-27T18:29:26.883" v="4348" actId="1035"/>
          <ac:spMkLst>
            <pc:docMk/>
            <pc:sldMk cId="2399333934" sldId="368"/>
            <ac:spMk id="14" creationId="{4D6B0B4F-005E-C144-BD34-1B5153CD4EE1}"/>
          </ac:spMkLst>
        </pc:spChg>
        <pc:picChg chg="mod">
          <ac:chgData name="Daniel Carvalho" userId="5d1cc23a-97af-4f53-959c-f03d38fc032e" providerId="ADAL" clId="{F96B0D19-2142-48D1-8544-0C776082A780}" dt="2023-02-27T16:06:55.752" v="3089" actId="1076"/>
          <ac:picMkLst>
            <pc:docMk/>
            <pc:sldMk cId="2399333934" sldId="368"/>
            <ac:picMk id="3" creationId="{F5CA74DC-E2BE-F382-615D-E67D47F6848E}"/>
          </ac:picMkLst>
        </pc:picChg>
        <pc:picChg chg="mod">
          <ac:chgData name="Daniel Carvalho" userId="5d1cc23a-97af-4f53-959c-f03d38fc032e" providerId="ADAL" clId="{F96B0D19-2142-48D1-8544-0C776082A780}" dt="2023-02-27T18:20:31.775" v="4143" actId="1076"/>
          <ac:picMkLst>
            <pc:docMk/>
            <pc:sldMk cId="2399333934" sldId="368"/>
            <ac:picMk id="4" creationId="{A16BF8DF-B0DA-E383-BCCA-AC92F41CA624}"/>
          </ac:picMkLst>
        </pc:picChg>
      </pc:sldChg>
      <pc:sldChg chg="delSp modSp mod modTransition">
        <pc:chgData name="Daniel Carvalho" userId="5d1cc23a-97af-4f53-959c-f03d38fc032e" providerId="ADAL" clId="{F96B0D19-2142-48D1-8544-0C776082A780}" dt="2023-02-27T20:00:38.814" v="4360"/>
        <pc:sldMkLst>
          <pc:docMk/>
          <pc:sldMk cId="391259847" sldId="369"/>
        </pc:sldMkLst>
        <pc:spChg chg="mod">
          <ac:chgData name="Daniel Carvalho" userId="5d1cc23a-97af-4f53-959c-f03d38fc032e" providerId="ADAL" clId="{F96B0D19-2142-48D1-8544-0C776082A780}" dt="2023-02-25T16:07:06.057" v="239" actId="1076"/>
          <ac:spMkLst>
            <pc:docMk/>
            <pc:sldMk cId="391259847" sldId="369"/>
            <ac:spMk id="2" creationId="{73701150-3473-C6AE-2704-58D6AB0FA1AC}"/>
          </ac:spMkLst>
        </pc:spChg>
        <pc:spChg chg="del">
          <ac:chgData name="Daniel Carvalho" userId="5d1cc23a-97af-4f53-959c-f03d38fc032e" providerId="ADAL" clId="{F96B0D19-2142-48D1-8544-0C776082A780}" dt="2023-02-25T16:07:01.854" v="238" actId="478"/>
          <ac:spMkLst>
            <pc:docMk/>
            <pc:sldMk cId="391259847" sldId="369"/>
            <ac:spMk id="3" creationId="{AC45B2C8-83E6-4C50-E6A1-19856E521BB4}"/>
          </ac:spMkLst>
        </pc:spChg>
        <pc:spChg chg="mod">
          <ac:chgData name="Daniel Carvalho" userId="5d1cc23a-97af-4f53-959c-f03d38fc032e" providerId="ADAL" clId="{F96B0D19-2142-48D1-8544-0C776082A780}" dt="2023-02-27T11:42:45.075" v="3029" actId="20577"/>
          <ac:spMkLst>
            <pc:docMk/>
            <pc:sldMk cId="391259847" sldId="369"/>
            <ac:spMk id="5" creationId="{2837CCFA-10CD-4000-C1D7-390F5D67E56C}"/>
          </ac:spMkLst>
        </pc:spChg>
        <pc:spChg chg="mod">
          <ac:chgData name="Daniel Carvalho" userId="5d1cc23a-97af-4f53-959c-f03d38fc032e" providerId="ADAL" clId="{F96B0D19-2142-48D1-8544-0C776082A780}" dt="2023-02-27T11:42:20.913" v="3019" actId="313"/>
          <ac:spMkLst>
            <pc:docMk/>
            <pc:sldMk cId="391259847" sldId="369"/>
            <ac:spMk id="6" creationId="{BAC8CB6C-D2F7-CC00-C27A-27ED4F5F44C3}"/>
          </ac:spMkLst>
        </pc:spChg>
        <pc:spChg chg="mod">
          <ac:chgData name="Daniel Carvalho" userId="5d1cc23a-97af-4f53-959c-f03d38fc032e" providerId="ADAL" clId="{F96B0D19-2142-48D1-8544-0C776082A780}" dt="2023-02-27T11:42:35.495" v="3022" actId="20577"/>
          <ac:spMkLst>
            <pc:docMk/>
            <pc:sldMk cId="391259847" sldId="369"/>
            <ac:spMk id="8" creationId="{D6933BA9-D172-6A54-1D2B-51A64A04A5E5}"/>
          </ac:spMkLst>
        </pc:spChg>
      </pc:sldChg>
      <pc:sldChg chg="del">
        <pc:chgData name="Daniel Carvalho" userId="5d1cc23a-97af-4f53-959c-f03d38fc032e" providerId="ADAL" clId="{F96B0D19-2142-48D1-8544-0C776082A780}" dt="2023-02-25T16:15:56.825" v="422" actId="47"/>
        <pc:sldMkLst>
          <pc:docMk/>
          <pc:sldMk cId="833630743" sldId="370"/>
        </pc:sldMkLst>
      </pc:sldChg>
      <pc:sldChg chg="modSp add mod">
        <pc:chgData name="Daniel Carvalho" userId="5d1cc23a-97af-4f53-959c-f03d38fc032e" providerId="ADAL" clId="{F96B0D19-2142-48D1-8544-0C776082A780}" dt="2023-02-25T16:55:00.665" v="1980" actId="404"/>
        <pc:sldMkLst>
          <pc:docMk/>
          <pc:sldMk cId="1601668040" sldId="370"/>
        </pc:sldMkLst>
        <pc:spChg chg="mod">
          <ac:chgData name="Daniel Carvalho" userId="5d1cc23a-97af-4f53-959c-f03d38fc032e" providerId="ADAL" clId="{F96B0D19-2142-48D1-8544-0C776082A780}" dt="2023-02-25T16:55:00.665" v="1980" actId="404"/>
          <ac:spMkLst>
            <pc:docMk/>
            <pc:sldMk cId="1601668040" sldId="370"/>
            <ac:spMk id="604" creationId="{00000000-0000-0000-0000-000000000000}"/>
          </ac:spMkLst>
        </pc:spChg>
      </pc:sldChg>
      <pc:sldChg chg="modSp add mod">
        <pc:chgData name="Daniel Carvalho" userId="5d1cc23a-97af-4f53-959c-f03d38fc032e" providerId="ADAL" clId="{F96B0D19-2142-48D1-8544-0C776082A780}" dt="2023-02-27T12:00:42.037" v="3049" actId="20577"/>
        <pc:sldMkLst>
          <pc:docMk/>
          <pc:sldMk cId="662215805" sldId="371"/>
        </pc:sldMkLst>
        <pc:spChg chg="mod">
          <ac:chgData name="Daniel Carvalho" userId="5d1cc23a-97af-4f53-959c-f03d38fc032e" providerId="ADAL" clId="{F96B0D19-2142-48D1-8544-0C776082A780}" dt="2023-02-27T12:00:42.037" v="3049" actId="20577"/>
          <ac:spMkLst>
            <pc:docMk/>
            <pc:sldMk cId="662215805" sldId="371"/>
            <ac:spMk id="604" creationId="{00000000-0000-0000-0000-000000000000}"/>
          </ac:spMkLst>
        </pc:spChg>
      </pc:sldChg>
      <pc:sldChg chg="modSp new add del">
        <pc:chgData name="Daniel Carvalho" userId="5d1cc23a-97af-4f53-959c-f03d38fc032e" providerId="ADAL" clId="{F96B0D19-2142-48D1-8544-0C776082A780}" dt="2023-02-25T16:54:26.432" v="1975" actId="680"/>
        <pc:sldMkLst>
          <pc:docMk/>
          <pc:sldMk cId="758612092" sldId="372"/>
        </pc:sldMkLst>
        <pc:spChg chg="mod">
          <ac:chgData name="Daniel Carvalho" userId="5d1cc23a-97af-4f53-959c-f03d38fc032e" providerId="ADAL" clId="{F96B0D19-2142-48D1-8544-0C776082A780}" dt="2023-02-25T16:54:24.935" v="1974"/>
          <ac:spMkLst>
            <pc:docMk/>
            <pc:sldMk cId="758612092" sldId="372"/>
            <ac:spMk id="2" creationId="{B2C02426-130C-3E24-E874-04B2F2A0CFF2}"/>
          </ac:spMkLst>
        </pc:spChg>
        <pc:spChg chg="mod">
          <ac:chgData name="Daniel Carvalho" userId="5d1cc23a-97af-4f53-959c-f03d38fc032e" providerId="ADAL" clId="{F96B0D19-2142-48D1-8544-0C776082A780}" dt="2023-02-25T16:54:24.935" v="1974"/>
          <ac:spMkLst>
            <pc:docMk/>
            <pc:sldMk cId="758612092" sldId="372"/>
            <ac:spMk id="3" creationId="{BAB78902-6182-9F78-41D9-33B1BDCBC330}"/>
          </ac:spMkLst>
        </pc:spChg>
      </pc:sldChg>
      <pc:sldChg chg="addSp delSp modSp add mod ord">
        <pc:chgData name="Daniel Carvalho" userId="5d1cc23a-97af-4f53-959c-f03d38fc032e" providerId="ADAL" clId="{F96B0D19-2142-48D1-8544-0C776082A780}" dt="2023-02-27T20:00:38.814" v="4360"/>
        <pc:sldMkLst>
          <pc:docMk/>
          <pc:sldMk cId="2446943075" sldId="372"/>
        </pc:sldMkLst>
        <pc:spChg chg="mod topLvl">
          <ac:chgData name="Daniel Carvalho" userId="5d1cc23a-97af-4f53-959c-f03d38fc032e" providerId="ADAL" clId="{F96B0D19-2142-48D1-8544-0C776082A780}" dt="2023-02-25T16:59:51.764" v="2009" actId="14826"/>
          <ac:spMkLst>
            <pc:docMk/>
            <pc:sldMk cId="2446943075" sldId="372"/>
            <ac:spMk id="6" creationId="{349F71BF-2BC9-09B3-DB4B-283B62441B97}"/>
          </ac:spMkLst>
        </pc:spChg>
        <pc:spChg chg="mod">
          <ac:chgData name="Daniel Carvalho" userId="5d1cc23a-97af-4f53-959c-f03d38fc032e" providerId="ADAL" clId="{F96B0D19-2142-48D1-8544-0C776082A780}" dt="2023-02-25T17:00:02.516" v="2010" actId="14826"/>
          <ac:spMkLst>
            <pc:docMk/>
            <pc:sldMk cId="2446943075" sldId="372"/>
            <ac:spMk id="9" creationId="{29478F05-1FC0-AD11-1F05-DDF60A53E04C}"/>
          </ac:spMkLst>
        </pc:spChg>
        <pc:spChg chg="mod">
          <ac:chgData name="Daniel Carvalho" userId="5d1cc23a-97af-4f53-959c-f03d38fc032e" providerId="ADAL" clId="{F96B0D19-2142-48D1-8544-0C776082A780}" dt="2023-02-25T17:00:12.726" v="2011" actId="14826"/>
          <ac:spMkLst>
            <pc:docMk/>
            <pc:sldMk cId="2446943075" sldId="372"/>
            <ac:spMk id="24" creationId="{B9E911F1-F408-AE26-41D3-20FF51626A44}"/>
          </ac:spMkLst>
        </pc:spChg>
        <pc:spChg chg="mod">
          <ac:chgData name="Daniel Carvalho" userId="5d1cc23a-97af-4f53-959c-f03d38fc032e" providerId="ADAL" clId="{F96B0D19-2142-48D1-8544-0C776082A780}" dt="2023-02-25T17:03:10.300" v="2107" actId="20577"/>
          <ac:spMkLst>
            <pc:docMk/>
            <pc:sldMk cId="2446943075" sldId="372"/>
            <ac:spMk id="29" creationId="{5733E417-2AE0-081F-31CE-4EE44DAE409B}"/>
          </ac:spMkLst>
        </pc:spChg>
        <pc:spChg chg="mod">
          <ac:chgData name="Daniel Carvalho" userId="5d1cc23a-97af-4f53-959c-f03d38fc032e" providerId="ADAL" clId="{F96B0D19-2142-48D1-8544-0C776082A780}" dt="2023-02-25T17:06:02.591" v="2454" actId="20577"/>
          <ac:spMkLst>
            <pc:docMk/>
            <pc:sldMk cId="2446943075" sldId="372"/>
            <ac:spMk id="31" creationId="{DFE015D1-F3C9-02C2-8164-F5C258F149CD}"/>
          </ac:spMkLst>
        </pc:spChg>
        <pc:spChg chg="mod">
          <ac:chgData name="Daniel Carvalho" userId="5d1cc23a-97af-4f53-959c-f03d38fc032e" providerId="ADAL" clId="{F96B0D19-2142-48D1-8544-0C776082A780}" dt="2023-02-25T17:06:41.847" v="2531" actId="20577"/>
          <ac:spMkLst>
            <pc:docMk/>
            <pc:sldMk cId="2446943075" sldId="372"/>
            <ac:spMk id="33" creationId="{F748E498-1A4B-31EA-2B39-20E33BE9B03B}"/>
          </ac:spMkLst>
        </pc:spChg>
        <pc:spChg chg="del">
          <ac:chgData name="Daniel Carvalho" userId="5d1cc23a-97af-4f53-959c-f03d38fc032e" providerId="ADAL" clId="{F96B0D19-2142-48D1-8544-0C776082A780}" dt="2023-02-25T17:00:46.891" v="2021" actId="478"/>
          <ac:spMkLst>
            <pc:docMk/>
            <pc:sldMk cId="2446943075" sldId="372"/>
            <ac:spMk id="35" creationId="{528FC22A-55C5-5E4B-FA48-B81411A8BA40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2446943075" sldId="372"/>
            <ac:spMk id="1088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5T17:00:36.666" v="2019" actId="14100"/>
          <ac:spMkLst>
            <pc:docMk/>
            <pc:sldMk cId="2446943075" sldId="372"/>
            <ac:spMk id="1089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5T16:59:18.937" v="2004" actId="14826"/>
          <ac:spMkLst>
            <pc:docMk/>
            <pc:sldMk cId="2446943075" sldId="372"/>
            <ac:spMk id="1091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7T17:34:04.217" v="4136" actId="20577"/>
          <ac:spMkLst>
            <pc:docMk/>
            <pc:sldMk cId="2446943075" sldId="372"/>
            <ac:spMk id="1098" creationId="{00000000-0000-0000-0000-000000000000}"/>
          </ac:spMkLst>
        </pc:spChg>
        <pc:grpChg chg="mod">
          <ac:chgData name="Daniel Carvalho" userId="5d1cc23a-97af-4f53-959c-f03d38fc032e" providerId="ADAL" clId="{F96B0D19-2142-48D1-8544-0C776082A780}" dt="2023-02-25T16:59:18.937" v="2004" actId="14826"/>
          <ac:grpSpMkLst>
            <pc:docMk/>
            <pc:sldMk cId="2446943075" sldId="372"/>
            <ac:grpSpMk id="18" creationId="{55573DE6-CB48-3CE5-055F-41D1F66246B6}"/>
          </ac:grpSpMkLst>
        </pc:grpChg>
        <pc:grpChg chg="add del mod">
          <ac:chgData name="Daniel Carvalho" userId="5d1cc23a-97af-4f53-959c-f03d38fc032e" providerId="ADAL" clId="{F96B0D19-2142-48D1-8544-0C776082A780}" dt="2023-02-25T17:02:03.562" v="2034" actId="1076"/>
          <ac:grpSpMkLst>
            <pc:docMk/>
            <pc:sldMk cId="2446943075" sldId="372"/>
            <ac:grpSpMk id="19" creationId="{018C5ED2-02B0-549F-0DC7-077D065C874A}"/>
          </ac:grpSpMkLst>
        </pc:grpChg>
        <pc:grpChg chg="mod">
          <ac:chgData name="Daniel Carvalho" userId="5d1cc23a-97af-4f53-959c-f03d38fc032e" providerId="ADAL" clId="{F96B0D19-2142-48D1-8544-0C776082A780}" dt="2023-02-25T17:02:00.023" v="2033" actId="1076"/>
          <ac:grpSpMkLst>
            <pc:docMk/>
            <pc:sldMk cId="2446943075" sldId="372"/>
            <ac:grpSpMk id="25" creationId="{7AEED5B0-66C8-A3CE-A71E-D3ED1C99ACFE}"/>
          </ac:grpSpMkLst>
        </pc:grpChg>
        <pc:grpChg chg="mod">
          <ac:chgData name="Daniel Carvalho" userId="5d1cc23a-97af-4f53-959c-f03d38fc032e" providerId="ADAL" clId="{F96B0D19-2142-48D1-8544-0C776082A780}" dt="2023-02-25T17:01:58.582" v="2032" actId="1076"/>
          <ac:grpSpMkLst>
            <pc:docMk/>
            <pc:sldMk cId="2446943075" sldId="372"/>
            <ac:grpSpMk id="26" creationId="{26C89C9A-8FCD-0A7A-7529-CEFA399269AB}"/>
          </ac:grpSpMkLst>
        </pc:grpChg>
        <pc:grpChg chg="del">
          <ac:chgData name="Daniel Carvalho" userId="5d1cc23a-97af-4f53-959c-f03d38fc032e" providerId="ADAL" clId="{F96B0D19-2142-48D1-8544-0C776082A780}" dt="2023-02-25T17:00:29.829" v="2017" actId="478"/>
          <ac:grpSpMkLst>
            <pc:docMk/>
            <pc:sldMk cId="2446943075" sldId="372"/>
            <ac:grpSpMk id="27" creationId="{5A577511-7700-468F-F324-8E4189332EB3}"/>
          </ac:grpSpMkLst>
        </pc:grpChg>
        <pc:picChg chg="mod">
          <ac:chgData name="Daniel Carvalho" userId="5d1cc23a-97af-4f53-959c-f03d38fc032e" providerId="ADAL" clId="{F96B0D19-2142-48D1-8544-0C776082A780}" dt="2023-02-25T16:59:18.937" v="2004" actId="14826"/>
          <ac:picMkLst>
            <pc:docMk/>
            <pc:sldMk cId="2446943075" sldId="372"/>
            <ac:picMk id="3" creationId="{55FD6792-DBD5-0568-90D9-CF8C3DA2B233}"/>
          </ac:picMkLst>
        </pc:picChg>
        <pc:picChg chg="add del mod topLvl">
          <ac:chgData name="Daniel Carvalho" userId="5d1cc23a-97af-4f53-959c-f03d38fc032e" providerId="ADAL" clId="{F96B0D19-2142-48D1-8544-0C776082A780}" dt="2023-02-25T17:00:20.740" v="2013" actId="1076"/>
          <ac:picMkLst>
            <pc:docMk/>
            <pc:sldMk cId="2446943075" sldId="372"/>
            <ac:picMk id="5" creationId="{11FA93BB-2689-1858-96B3-FDE77F21B9A8}"/>
          </ac:picMkLst>
        </pc:picChg>
        <pc:picChg chg="mod">
          <ac:chgData name="Daniel Carvalho" userId="5d1cc23a-97af-4f53-959c-f03d38fc032e" providerId="ADAL" clId="{F96B0D19-2142-48D1-8544-0C776082A780}" dt="2023-02-25T17:00:27.682" v="2016" actId="1076"/>
          <ac:picMkLst>
            <pc:docMk/>
            <pc:sldMk cId="2446943075" sldId="372"/>
            <ac:picMk id="15" creationId="{A8B394FB-E3B0-A6C7-FBE6-6C76711BF1C7}"/>
          </ac:picMkLst>
        </pc:picChg>
        <pc:picChg chg="mod">
          <ac:chgData name="Daniel Carvalho" userId="5d1cc23a-97af-4f53-959c-f03d38fc032e" providerId="ADAL" clId="{F96B0D19-2142-48D1-8544-0C776082A780}" dt="2023-02-25T17:00:25.266" v="2015" actId="1076"/>
          <ac:picMkLst>
            <pc:docMk/>
            <pc:sldMk cId="2446943075" sldId="372"/>
            <ac:picMk id="20" creationId="{6AFFF098-4715-3C3A-77D9-B2B2EF0133D7}"/>
          </ac:picMkLst>
        </pc:picChg>
        <pc:cxnChg chg="mod">
          <ac:chgData name="Daniel Carvalho" userId="5d1cc23a-97af-4f53-959c-f03d38fc032e" providerId="ADAL" clId="{F96B0D19-2142-48D1-8544-0C776082A780}" dt="2023-02-25T17:02:47.432" v="2041" actId="1076"/>
          <ac:cxnSpMkLst>
            <pc:docMk/>
            <pc:sldMk cId="2446943075" sldId="372"/>
            <ac:cxnSpMk id="28" creationId="{5F6F527B-D145-5D2E-9210-C93AF3A2C0C9}"/>
          </ac:cxnSpMkLst>
        </pc:cxnChg>
        <pc:cxnChg chg="mod">
          <ac:chgData name="Daniel Carvalho" userId="5d1cc23a-97af-4f53-959c-f03d38fc032e" providerId="ADAL" clId="{F96B0D19-2142-48D1-8544-0C776082A780}" dt="2023-02-25T17:05:08.738" v="2244" actId="1076"/>
          <ac:cxnSpMkLst>
            <pc:docMk/>
            <pc:sldMk cId="2446943075" sldId="372"/>
            <ac:cxnSpMk id="30" creationId="{0A2143B0-89BC-E16D-BB89-D057E58A51A6}"/>
          </ac:cxnSpMkLst>
        </pc:cxnChg>
        <pc:cxnChg chg="mod">
          <ac:chgData name="Daniel Carvalho" userId="5d1cc23a-97af-4f53-959c-f03d38fc032e" providerId="ADAL" clId="{F96B0D19-2142-48D1-8544-0C776082A780}" dt="2023-02-25T17:05:01.308" v="2242" actId="1076"/>
          <ac:cxnSpMkLst>
            <pc:docMk/>
            <pc:sldMk cId="2446943075" sldId="372"/>
            <ac:cxnSpMk id="32" creationId="{2630EA2B-2CBC-FC3F-096A-276E1F1659C2}"/>
          </ac:cxnSpMkLst>
        </pc:cxnChg>
        <pc:cxnChg chg="del">
          <ac:chgData name="Daniel Carvalho" userId="5d1cc23a-97af-4f53-959c-f03d38fc032e" providerId="ADAL" clId="{F96B0D19-2142-48D1-8544-0C776082A780}" dt="2023-02-25T17:00:46.084" v="2020" actId="478"/>
          <ac:cxnSpMkLst>
            <pc:docMk/>
            <pc:sldMk cId="2446943075" sldId="372"/>
            <ac:cxnSpMk id="34" creationId="{82709740-EEF5-9F89-2490-19FE8F85BBE0}"/>
          </ac:cxnSpMkLst>
        </pc:cxnChg>
      </pc:sldChg>
      <pc:sldChg chg="delSp modSp add mod">
        <pc:chgData name="Daniel Carvalho" userId="5d1cc23a-97af-4f53-959c-f03d38fc032e" providerId="ADAL" clId="{F96B0D19-2142-48D1-8544-0C776082A780}" dt="2023-02-27T20:00:38.814" v="4360"/>
        <pc:sldMkLst>
          <pc:docMk/>
          <pc:sldMk cId="791979148" sldId="373"/>
        </pc:sldMkLst>
        <pc:spChg chg="mod">
          <ac:chgData name="Daniel Carvalho" userId="5d1cc23a-97af-4f53-959c-f03d38fc032e" providerId="ADAL" clId="{F96B0D19-2142-48D1-8544-0C776082A780}" dt="2023-02-27T18:23:39.543" v="4225" actId="1036"/>
          <ac:spMkLst>
            <pc:docMk/>
            <pc:sldMk cId="791979148" sldId="373"/>
            <ac:spMk id="39" creationId="{718E87E3-0421-064F-D9FA-DF1B4A522C6C}"/>
          </ac:spMkLst>
        </pc:spChg>
        <pc:spChg chg="mod">
          <ac:chgData name="Daniel Carvalho" userId="5d1cc23a-97af-4f53-959c-f03d38fc032e" providerId="ADAL" clId="{F96B0D19-2142-48D1-8544-0C776082A780}" dt="2023-02-27T18:23:53.263" v="4238" actId="1076"/>
          <ac:spMkLst>
            <pc:docMk/>
            <pc:sldMk cId="791979148" sldId="373"/>
            <ac:spMk id="42" creationId="{596AA3B4-C3E5-AE6E-6C3C-B7048F817265}"/>
          </ac:spMkLst>
        </pc:spChg>
        <pc:spChg chg="del">
          <ac:chgData name="Daniel Carvalho" userId="5d1cc23a-97af-4f53-959c-f03d38fc032e" providerId="ADAL" clId="{F96B0D19-2142-48D1-8544-0C776082A780}" dt="2023-02-25T17:48:33.606" v="2617" actId="478"/>
          <ac:spMkLst>
            <pc:docMk/>
            <pc:sldMk cId="791979148" sldId="373"/>
            <ac:spMk id="46" creationId="{C159E387-DF09-EB1B-68CA-B173B024A4D6}"/>
          </ac:spMkLst>
        </pc:spChg>
        <pc:spChg chg="del">
          <ac:chgData name="Daniel Carvalho" userId="5d1cc23a-97af-4f53-959c-f03d38fc032e" providerId="ADAL" clId="{F96B0D19-2142-48D1-8544-0C776082A780}" dt="2023-02-25T17:48:36.105" v="2618" actId="478"/>
          <ac:spMkLst>
            <pc:docMk/>
            <pc:sldMk cId="791979148" sldId="373"/>
            <ac:spMk id="47" creationId="{310BD731-E8D1-D035-609C-A15586B9097F}"/>
          </ac:spMkLst>
        </pc:spChg>
        <pc:spChg chg="mod">
          <ac:chgData name="Daniel Carvalho" userId="5d1cc23a-97af-4f53-959c-f03d38fc032e" providerId="ADAL" clId="{F96B0D19-2142-48D1-8544-0C776082A780}" dt="2023-02-27T18:23:33.968" v="4193" actId="1036"/>
          <ac:spMkLst>
            <pc:docMk/>
            <pc:sldMk cId="791979148" sldId="373"/>
            <ac:spMk id="49" creationId="{786A0699-C3D7-2C02-69B1-DE2963D4AE5B}"/>
          </ac:spMkLst>
        </pc:spChg>
        <pc:spChg chg="mod">
          <ac:chgData name="Daniel Carvalho" userId="5d1cc23a-97af-4f53-959c-f03d38fc032e" providerId="ADAL" clId="{F96B0D19-2142-48D1-8544-0C776082A780}" dt="2023-02-27T18:23:50.657" v="4237" actId="1037"/>
          <ac:spMkLst>
            <pc:docMk/>
            <pc:sldMk cId="791979148" sldId="373"/>
            <ac:spMk id="50" creationId="{470DD479-A55B-E97E-C3F8-28558743F92D}"/>
          </ac:spMkLst>
        </pc:spChg>
        <pc:spChg chg="del">
          <ac:chgData name="Daniel Carvalho" userId="5d1cc23a-97af-4f53-959c-f03d38fc032e" providerId="ADAL" clId="{F96B0D19-2142-48D1-8544-0C776082A780}" dt="2023-02-25T17:48:36.105" v="2618" actId="478"/>
          <ac:spMkLst>
            <pc:docMk/>
            <pc:sldMk cId="791979148" sldId="373"/>
            <ac:spMk id="52" creationId="{8C68C5AC-B316-C0F7-E7B8-69A514458CA4}"/>
          </ac:spMkLst>
        </pc:spChg>
        <pc:spChg chg="del">
          <ac:chgData name="Daniel Carvalho" userId="5d1cc23a-97af-4f53-959c-f03d38fc032e" providerId="ADAL" clId="{F96B0D19-2142-48D1-8544-0C776082A780}" dt="2023-02-25T17:48:36.105" v="2618" actId="478"/>
          <ac:spMkLst>
            <pc:docMk/>
            <pc:sldMk cId="791979148" sldId="373"/>
            <ac:spMk id="54" creationId="{BBF5830F-98B9-C84F-CBC8-29648C7A616F}"/>
          </ac:spMkLst>
        </pc:spChg>
        <pc:spChg chg="del mod">
          <ac:chgData name="Daniel Carvalho" userId="5d1cc23a-97af-4f53-959c-f03d38fc032e" providerId="ADAL" clId="{F96B0D19-2142-48D1-8544-0C776082A780}" dt="2023-02-25T17:48:40.661" v="2620" actId="478"/>
          <ac:spMkLst>
            <pc:docMk/>
            <pc:sldMk cId="791979148" sldId="373"/>
            <ac:spMk id="55" creationId="{965C6818-34A7-2D2C-0E23-3AB8D04CB642}"/>
          </ac:spMkLst>
        </pc:spChg>
        <pc:spChg chg="del">
          <ac:chgData name="Daniel Carvalho" userId="5d1cc23a-97af-4f53-959c-f03d38fc032e" providerId="ADAL" clId="{F96B0D19-2142-48D1-8544-0C776082A780}" dt="2023-02-25T17:48:43.859" v="2621" actId="478"/>
          <ac:spMkLst>
            <pc:docMk/>
            <pc:sldMk cId="791979148" sldId="373"/>
            <ac:spMk id="57" creationId="{6A56BA6B-8C27-F65E-43C4-2B367A3C0128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791979148" sldId="373"/>
            <ac:spMk id="1088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7T18:23:13.417" v="4159" actId="14100"/>
          <ac:spMkLst>
            <pc:docMk/>
            <pc:sldMk cId="791979148" sldId="373"/>
            <ac:spMk id="1089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7T18:24:12.298" v="4244" actId="255"/>
          <ac:spMkLst>
            <pc:docMk/>
            <pc:sldMk cId="791979148" sldId="373"/>
            <ac:spMk id="1095" creationId="{8F55B1D1-56C2-64F3-AD90-712995866108}"/>
          </ac:spMkLst>
        </pc:spChg>
        <pc:spChg chg="mod">
          <ac:chgData name="Daniel Carvalho" userId="5d1cc23a-97af-4f53-959c-f03d38fc032e" providerId="ADAL" clId="{F96B0D19-2142-48D1-8544-0C776082A780}" dt="2023-02-27T18:24:56.053" v="4299" actId="14100"/>
          <ac:spMkLst>
            <pc:docMk/>
            <pc:sldMk cId="791979148" sldId="373"/>
            <ac:spMk id="1099" creationId="{B929E9A3-252D-1E5E-9C90-EE5DDD5FEDD1}"/>
          </ac:spMkLst>
        </pc:spChg>
        <pc:spChg chg="mod">
          <ac:chgData name="Daniel Carvalho" userId="5d1cc23a-97af-4f53-959c-f03d38fc032e" providerId="ADAL" clId="{F96B0D19-2142-48D1-8544-0C776082A780}" dt="2023-02-27T18:24:49.733" v="4297" actId="1036"/>
          <ac:spMkLst>
            <pc:docMk/>
            <pc:sldMk cId="791979148" sldId="373"/>
            <ac:spMk id="1101" creationId="{6DE6CBE9-1379-ECCC-1CB5-D1B57A1F794A}"/>
          </ac:spMkLst>
        </pc:spChg>
        <pc:spChg chg="mod">
          <ac:chgData name="Daniel Carvalho" userId="5d1cc23a-97af-4f53-959c-f03d38fc032e" providerId="ADAL" clId="{F96B0D19-2142-48D1-8544-0C776082A780}" dt="2023-02-27T18:24:52.942" v="4298" actId="1076"/>
          <ac:spMkLst>
            <pc:docMk/>
            <pc:sldMk cId="791979148" sldId="373"/>
            <ac:spMk id="1102" creationId="{C9DDDB76-A1BA-8BA0-5F76-A0182D4C5007}"/>
          </ac:spMkLst>
        </pc:spChg>
        <pc:spChg chg="del">
          <ac:chgData name="Daniel Carvalho" userId="5d1cc23a-97af-4f53-959c-f03d38fc032e" providerId="ADAL" clId="{F96B0D19-2142-48D1-8544-0C776082A780}" dt="2023-02-25T17:48:46.686" v="2622" actId="478"/>
          <ac:spMkLst>
            <pc:docMk/>
            <pc:sldMk cId="791979148" sldId="373"/>
            <ac:spMk id="1103" creationId="{6BE7DDFB-4FE7-A8ED-91F9-1732D11FF804}"/>
          </ac:spMkLst>
        </pc:spChg>
        <pc:spChg chg="del">
          <ac:chgData name="Daniel Carvalho" userId="5d1cc23a-97af-4f53-959c-f03d38fc032e" providerId="ADAL" clId="{F96B0D19-2142-48D1-8544-0C776082A780}" dt="2023-02-25T17:48:36.105" v="2618" actId="478"/>
          <ac:spMkLst>
            <pc:docMk/>
            <pc:sldMk cId="791979148" sldId="373"/>
            <ac:spMk id="1107" creationId="{23EA534B-3E7D-F2CE-50F2-0CFC6E7F872D}"/>
          </ac:spMkLst>
        </pc:spChg>
        <pc:spChg chg="del">
          <ac:chgData name="Daniel Carvalho" userId="5d1cc23a-97af-4f53-959c-f03d38fc032e" providerId="ADAL" clId="{F96B0D19-2142-48D1-8544-0C776082A780}" dt="2023-02-25T17:48:36.105" v="2618" actId="478"/>
          <ac:spMkLst>
            <pc:docMk/>
            <pc:sldMk cId="791979148" sldId="373"/>
            <ac:spMk id="1108" creationId="{C360AB94-BAF8-A469-7651-4A9913C5B2E3}"/>
          </ac:spMkLst>
        </pc:spChg>
        <pc:spChg chg="del">
          <ac:chgData name="Daniel Carvalho" userId="5d1cc23a-97af-4f53-959c-f03d38fc032e" providerId="ADAL" clId="{F96B0D19-2142-48D1-8544-0C776082A780}" dt="2023-02-25T17:48:36.105" v="2618" actId="478"/>
          <ac:spMkLst>
            <pc:docMk/>
            <pc:sldMk cId="791979148" sldId="373"/>
            <ac:spMk id="1110" creationId="{6BC54913-4778-77C8-0AC6-74D3386BE1D6}"/>
          </ac:spMkLst>
        </pc:spChg>
        <pc:spChg chg="del">
          <ac:chgData name="Daniel Carvalho" userId="5d1cc23a-97af-4f53-959c-f03d38fc032e" providerId="ADAL" clId="{F96B0D19-2142-48D1-8544-0C776082A780}" dt="2023-02-25T17:48:36.105" v="2618" actId="478"/>
          <ac:spMkLst>
            <pc:docMk/>
            <pc:sldMk cId="791979148" sldId="373"/>
            <ac:spMk id="1111" creationId="{CEB30666-BCF6-C796-5E2D-B83C0ADB2A0C}"/>
          </ac:spMkLst>
        </pc:spChg>
        <pc:cxnChg chg="mod">
          <ac:chgData name="Daniel Carvalho" userId="5d1cc23a-97af-4f53-959c-f03d38fc032e" providerId="ADAL" clId="{F96B0D19-2142-48D1-8544-0C776082A780}" dt="2023-02-27T18:23:47.341" v="4226" actId="1076"/>
          <ac:cxnSpMkLst>
            <pc:docMk/>
            <pc:sldMk cId="791979148" sldId="373"/>
            <ac:cxnSpMk id="28" creationId="{5F6F527B-D145-5D2E-9210-C93AF3A2C0C9}"/>
          </ac:cxnSpMkLst>
        </pc:cxnChg>
        <pc:cxnChg chg="del">
          <ac:chgData name="Daniel Carvalho" userId="5d1cc23a-97af-4f53-959c-f03d38fc032e" providerId="ADAL" clId="{F96B0D19-2142-48D1-8544-0C776082A780}" dt="2023-02-25T17:48:36.105" v="2618" actId="478"/>
          <ac:cxnSpMkLst>
            <pc:docMk/>
            <pc:sldMk cId="791979148" sldId="373"/>
            <ac:cxnSpMk id="56" creationId="{3280E772-A124-54B8-1EEC-55064EDFFFE7}"/>
          </ac:cxnSpMkLst>
        </pc:cxnChg>
        <pc:cxnChg chg="mod">
          <ac:chgData name="Daniel Carvalho" userId="5d1cc23a-97af-4f53-959c-f03d38fc032e" providerId="ADAL" clId="{F96B0D19-2142-48D1-8544-0C776082A780}" dt="2023-02-27T18:23:28.616" v="4165" actId="1037"/>
          <ac:cxnSpMkLst>
            <pc:docMk/>
            <pc:sldMk cId="791979148" sldId="373"/>
            <ac:cxnSpMk id="59" creationId="{1A24A860-E163-54FC-F43C-FBCB8ADC9BE0}"/>
          </ac:cxnSpMkLst>
        </pc:cxnChg>
        <pc:cxnChg chg="del">
          <ac:chgData name="Daniel Carvalho" userId="5d1cc23a-97af-4f53-959c-f03d38fc032e" providerId="ADAL" clId="{F96B0D19-2142-48D1-8544-0C776082A780}" dt="2023-02-25T17:48:36.105" v="2618" actId="478"/>
          <ac:cxnSpMkLst>
            <pc:docMk/>
            <pc:sldMk cId="791979148" sldId="373"/>
            <ac:cxnSpMk id="60" creationId="{6396DC4F-CD01-F9D8-DD5F-81C9DBF9DF53}"/>
          </ac:cxnSpMkLst>
        </pc:cxnChg>
        <pc:cxnChg chg="mod">
          <ac:chgData name="Daniel Carvalho" userId="5d1cc23a-97af-4f53-959c-f03d38fc032e" providerId="ADAL" clId="{F96B0D19-2142-48D1-8544-0C776082A780}" dt="2023-02-27T18:23:23.086" v="4161" actId="1076"/>
          <ac:cxnSpMkLst>
            <pc:docMk/>
            <pc:sldMk cId="791979148" sldId="373"/>
            <ac:cxnSpMk id="1090" creationId="{43D6E840-55C9-2BFB-D708-27A99BA01F05}"/>
          </ac:cxnSpMkLst>
        </pc:cxnChg>
        <pc:cxnChg chg="mod">
          <ac:chgData name="Daniel Carvalho" userId="5d1cc23a-97af-4f53-959c-f03d38fc032e" providerId="ADAL" clId="{F96B0D19-2142-48D1-8544-0C776082A780}" dt="2023-02-27T18:24:00.339" v="4241" actId="1076"/>
          <ac:cxnSpMkLst>
            <pc:docMk/>
            <pc:sldMk cId="791979148" sldId="373"/>
            <ac:cxnSpMk id="1092" creationId="{44AB5CA8-B7B7-7C77-00AC-E5B8BB20BE19}"/>
          </ac:cxnSpMkLst>
        </pc:cxnChg>
        <pc:cxnChg chg="del">
          <ac:chgData name="Daniel Carvalho" userId="5d1cc23a-97af-4f53-959c-f03d38fc032e" providerId="ADAL" clId="{F96B0D19-2142-48D1-8544-0C776082A780}" dt="2023-02-25T17:48:36.105" v="2618" actId="478"/>
          <ac:cxnSpMkLst>
            <pc:docMk/>
            <pc:sldMk cId="791979148" sldId="373"/>
            <ac:cxnSpMk id="1093" creationId="{3FA7F912-3256-B171-2127-929D18A5EEA1}"/>
          </ac:cxnSpMkLst>
        </pc:cxnChg>
        <pc:cxnChg chg="del">
          <ac:chgData name="Daniel Carvalho" userId="5d1cc23a-97af-4f53-959c-f03d38fc032e" providerId="ADAL" clId="{F96B0D19-2142-48D1-8544-0C776082A780}" dt="2023-02-25T17:48:36.105" v="2618" actId="478"/>
          <ac:cxnSpMkLst>
            <pc:docMk/>
            <pc:sldMk cId="791979148" sldId="373"/>
            <ac:cxnSpMk id="1094" creationId="{0211CA25-57F7-C9D5-A095-26FDD3823B04}"/>
          </ac:cxnSpMkLst>
        </pc:cxnChg>
        <pc:cxnChg chg="mod">
          <ac:chgData name="Daniel Carvalho" userId="5d1cc23a-97af-4f53-959c-f03d38fc032e" providerId="ADAL" clId="{F96B0D19-2142-48D1-8544-0C776082A780}" dt="2023-02-27T18:24:35.033" v="4272" actId="1037"/>
          <ac:cxnSpMkLst>
            <pc:docMk/>
            <pc:sldMk cId="791979148" sldId="373"/>
            <ac:cxnSpMk id="1097" creationId="{B30AB849-3513-096B-F2EA-0A11911CDF7B}"/>
          </ac:cxnSpMkLst>
        </pc:cxnChg>
        <pc:cxnChg chg="mod">
          <ac:chgData name="Daniel Carvalho" userId="5d1cc23a-97af-4f53-959c-f03d38fc032e" providerId="ADAL" clId="{F96B0D19-2142-48D1-8544-0C776082A780}" dt="2023-02-27T18:24:45.814" v="4291" actId="1038"/>
          <ac:cxnSpMkLst>
            <pc:docMk/>
            <pc:sldMk cId="791979148" sldId="373"/>
            <ac:cxnSpMk id="1100" creationId="{0106294F-5288-8EFA-97A8-170DF8BF2F1E}"/>
          </ac:cxnSpMkLst>
        </pc:cxnChg>
        <pc:cxnChg chg="del">
          <ac:chgData name="Daniel Carvalho" userId="5d1cc23a-97af-4f53-959c-f03d38fc032e" providerId="ADAL" clId="{F96B0D19-2142-48D1-8544-0C776082A780}" dt="2023-02-25T17:48:36.105" v="2618" actId="478"/>
          <ac:cxnSpMkLst>
            <pc:docMk/>
            <pc:sldMk cId="791979148" sldId="373"/>
            <ac:cxnSpMk id="1106" creationId="{B6A40A57-2970-E297-C619-7D76A8BD7D5E}"/>
          </ac:cxnSpMkLst>
        </pc:cxnChg>
        <pc:cxnChg chg="del">
          <ac:chgData name="Daniel Carvalho" userId="5d1cc23a-97af-4f53-959c-f03d38fc032e" providerId="ADAL" clId="{F96B0D19-2142-48D1-8544-0C776082A780}" dt="2023-02-25T17:48:36.105" v="2618" actId="478"/>
          <ac:cxnSpMkLst>
            <pc:docMk/>
            <pc:sldMk cId="791979148" sldId="373"/>
            <ac:cxnSpMk id="1109" creationId="{FF22EB17-4E54-3C8D-8986-F5DF0ACD490E}"/>
          </ac:cxnSpMkLst>
        </pc:cxnChg>
      </pc:sldChg>
      <pc:sldChg chg="add del">
        <pc:chgData name="Daniel Carvalho" userId="5d1cc23a-97af-4f53-959c-f03d38fc032e" providerId="ADAL" clId="{F96B0D19-2142-48D1-8544-0C776082A780}" dt="2023-02-25T18:02:22.808" v="2961" actId="2696"/>
        <pc:sldMkLst>
          <pc:docMk/>
          <pc:sldMk cId="3016151725" sldId="374"/>
        </pc:sldMkLst>
      </pc:sldChg>
      <pc:sldChg chg="add del">
        <pc:chgData name="Daniel Carvalho" userId="5d1cc23a-97af-4f53-959c-f03d38fc032e" providerId="ADAL" clId="{F96B0D19-2142-48D1-8544-0C776082A780}" dt="2023-02-25T17:51:36.706" v="2680" actId="47"/>
        <pc:sldMkLst>
          <pc:docMk/>
          <pc:sldMk cId="247147395" sldId="375"/>
        </pc:sldMkLst>
      </pc:sldChg>
      <pc:sldChg chg="addSp delSp modSp add mod">
        <pc:chgData name="Daniel Carvalho" userId="5d1cc23a-97af-4f53-959c-f03d38fc032e" providerId="ADAL" clId="{F96B0D19-2142-48D1-8544-0C776082A780}" dt="2023-02-27T20:00:38.814" v="4360"/>
        <pc:sldMkLst>
          <pc:docMk/>
          <pc:sldMk cId="2270322504" sldId="376"/>
        </pc:sldMkLst>
        <pc:spChg chg="add mod">
          <ac:chgData name="Daniel Carvalho" userId="5d1cc23a-97af-4f53-959c-f03d38fc032e" providerId="ADAL" clId="{F96B0D19-2142-48D1-8544-0C776082A780}" dt="2023-02-25T17:56:27.854" v="2831" actId="1076"/>
          <ac:spMkLst>
            <pc:docMk/>
            <pc:sldMk cId="2270322504" sldId="376"/>
            <ac:spMk id="2" creationId="{3300BB18-5195-485E-5972-15E2E2164CB0}"/>
          </ac:spMkLst>
        </pc:spChg>
        <pc:spChg chg="add mod">
          <ac:chgData name="Daniel Carvalho" userId="5d1cc23a-97af-4f53-959c-f03d38fc032e" providerId="ADAL" clId="{F96B0D19-2142-48D1-8544-0C776082A780}" dt="2023-02-27T18:25:13.659" v="4305" actId="255"/>
          <ac:spMkLst>
            <pc:docMk/>
            <pc:sldMk cId="2270322504" sldId="376"/>
            <ac:spMk id="3" creationId="{515F771F-6AA3-5C0B-F340-707E66D6B7DA}"/>
          </ac:spMkLst>
        </pc:spChg>
        <pc:spChg chg="add mod">
          <ac:chgData name="Daniel Carvalho" userId="5d1cc23a-97af-4f53-959c-f03d38fc032e" providerId="ADAL" clId="{F96B0D19-2142-48D1-8544-0C776082A780}" dt="2023-02-27T18:25:26.181" v="4309" actId="14100"/>
          <ac:spMkLst>
            <pc:docMk/>
            <pc:sldMk cId="2270322504" sldId="376"/>
            <ac:spMk id="5" creationId="{20E3C028-91B9-ED0E-3404-573D474027FE}"/>
          </ac:spMkLst>
        </pc:spChg>
        <pc:spChg chg="add mod">
          <ac:chgData name="Daniel Carvalho" userId="5d1cc23a-97af-4f53-959c-f03d38fc032e" providerId="ADAL" clId="{F96B0D19-2142-48D1-8544-0C776082A780}" dt="2023-02-25T18:01:48.907" v="2960" actId="14100"/>
          <ac:spMkLst>
            <pc:docMk/>
            <pc:sldMk cId="2270322504" sldId="376"/>
            <ac:spMk id="6" creationId="{72A27910-F049-5E7E-153A-6BB48B468EE6}"/>
          </ac:spMkLst>
        </pc:spChg>
        <pc:spChg chg="add mod">
          <ac:chgData name="Daniel Carvalho" userId="5d1cc23a-97af-4f53-959c-f03d38fc032e" providerId="ADAL" clId="{F96B0D19-2142-48D1-8544-0C776082A780}" dt="2023-02-25T17:56:18.240" v="2825" actId="1036"/>
          <ac:spMkLst>
            <pc:docMk/>
            <pc:sldMk cId="2270322504" sldId="376"/>
            <ac:spMk id="7" creationId="{49AF9AAF-7991-9305-2E55-2F198609F04E}"/>
          </ac:spMkLst>
        </pc:spChg>
        <pc:spChg chg="add mod">
          <ac:chgData name="Daniel Carvalho" userId="5d1cc23a-97af-4f53-959c-f03d38fc032e" providerId="ADAL" clId="{F96B0D19-2142-48D1-8544-0C776082A780}" dt="2023-02-25T18:00:34.193" v="2952" actId="403"/>
          <ac:spMkLst>
            <pc:docMk/>
            <pc:sldMk cId="2270322504" sldId="376"/>
            <ac:spMk id="10" creationId="{2F104795-A6C2-1705-009F-54C33AF85A1F}"/>
          </ac:spMkLst>
        </pc:spChg>
        <pc:spChg chg="del">
          <ac:chgData name="Daniel Carvalho" userId="5d1cc23a-97af-4f53-959c-f03d38fc032e" providerId="ADAL" clId="{F96B0D19-2142-48D1-8544-0C776082A780}" dt="2023-02-25T17:52:25.664" v="2692" actId="478"/>
          <ac:spMkLst>
            <pc:docMk/>
            <pc:sldMk cId="2270322504" sldId="376"/>
            <ac:spMk id="39" creationId="{718E87E3-0421-064F-D9FA-DF1B4A522C6C}"/>
          </ac:spMkLst>
        </pc:spChg>
        <pc:spChg chg="del">
          <ac:chgData name="Daniel Carvalho" userId="5d1cc23a-97af-4f53-959c-f03d38fc032e" providerId="ADAL" clId="{F96B0D19-2142-48D1-8544-0C776082A780}" dt="2023-02-25T17:52:19.050" v="2689" actId="478"/>
          <ac:spMkLst>
            <pc:docMk/>
            <pc:sldMk cId="2270322504" sldId="376"/>
            <ac:spMk id="42" creationId="{596AA3B4-C3E5-AE6E-6C3C-B7048F817265}"/>
          </ac:spMkLst>
        </pc:spChg>
        <pc:spChg chg="del">
          <ac:chgData name="Daniel Carvalho" userId="5d1cc23a-97af-4f53-959c-f03d38fc032e" providerId="ADAL" clId="{F96B0D19-2142-48D1-8544-0C776082A780}" dt="2023-02-25T17:52:28.128" v="2694" actId="478"/>
          <ac:spMkLst>
            <pc:docMk/>
            <pc:sldMk cId="2270322504" sldId="376"/>
            <ac:spMk id="49" creationId="{786A0699-C3D7-2C02-69B1-DE2963D4AE5B}"/>
          </ac:spMkLst>
        </pc:spChg>
        <pc:spChg chg="mod">
          <ac:chgData name="Daniel Carvalho" userId="5d1cc23a-97af-4f53-959c-f03d38fc032e" providerId="ADAL" clId="{F96B0D19-2142-48D1-8544-0C776082A780}" dt="2023-02-25T17:56:25.460" v="2830" actId="1038"/>
          <ac:spMkLst>
            <pc:docMk/>
            <pc:sldMk cId="2270322504" sldId="376"/>
            <ac:spMk id="50" creationId="{470DD479-A55B-E97E-C3F8-28558743F92D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2270322504" sldId="376"/>
            <ac:spMk id="1088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5T17:56:06.235" v="2818" actId="1035"/>
          <ac:spMkLst>
            <pc:docMk/>
            <pc:sldMk cId="2270322504" sldId="376"/>
            <ac:spMk id="1089" creationId="{00000000-0000-0000-0000-000000000000}"/>
          </ac:spMkLst>
        </pc:spChg>
        <pc:spChg chg="del mod">
          <ac:chgData name="Daniel Carvalho" userId="5d1cc23a-97af-4f53-959c-f03d38fc032e" providerId="ADAL" clId="{F96B0D19-2142-48D1-8544-0C776082A780}" dt="2023-02-25T17:53:43.886" v="2738" actId="478"/>
          <ac:spMkLst>
            <pc:docMk/>
            <pc:sldMk cId="2270322504" sldId="376"/>
            <ac:spMk id="1095" creationId="{8F55B1D1-56C2-64F3-AD90-712995866108}"/>
          </ac:spMkLst>
        </pc:spChg>
        <pc:spChg chg="del">
          <ac:chgData name="Daniel Carvalho" userId="5d1cc23a-97af-4f53-959c-f03d38fc032e" providerId="ADAL" clId="{F96B0D19-2142-48D1-8544-0C776082A780}" dt="2023-02-25T17:54:14.341" v="2747" actId="478"/>
          <ac:spMkLst>
            <pc:docMk/>
            <pc:sldMk cId="2270322504" sldId="376"/>
            <ac:spMk id="1099" creationId="{B929E9A3-252D-1E5E-9C90-EE5DDD5FEDD1}"/>
          </ac:spMkLst>
        </pc:spChg>
        <pc:spChg chg="mod">
          <ac:chgData name="Daniel Carvalho" userId="5d1cc23a-97af-4f53-959c-f03d38fc032e" providerId="ADAL" clId="{F96B0D19-2142-48D1-8544-0C776082A780}" dt="2023-02-25T17:56:06.235" v="2818" actId="1035"/>
          <ac:spMkLst>
            <pc:docMk/>
            <pc:sldMk cId="2270322504" sldId="376"/>
            <ac:spMk id="1101" creationId="{6DE6CBE9-1379-ECCC-1CB5-D1B57A1F794A}"/>
          </ac:spMkLst>
        </pc:spChg>
        <pc:spChg chg="mod">
          <ac:chgData name="Daniel Carvalho" userId="5d1cc23a-97af-4f53-959c-f03d38fc032e" providerId="ADAL" clId="{F96B0D19-2142-48D1-8544-0C776082A780}" dt="2023-02-25T18:00:31.889" v="2951" actId="403"/>
          <ac:spMkLst>
            <pc:docMk/>
            <pc:sldMk cId="2270322504" sldId="376"/>
            <ac:spMk id="1102" creationId="{C9DDDB76-A1BA-8BA0-5F76-A0182D4C5007}"/>
          </ac:spMkLst>
        </pc:spChg>
        <pc:cxnChg chg="add mod">
          <ac:chgData name="Daniel Carvalho" userId="5d1cc23a-97af-4f53-959c-f03d38fc032e" providerId="ADAL" clId="{F96B0D19-2142-48D1-8544-0C776082A780}" dt="2023-02-25T17:56:06.235" v="2818" actId="1035"/>
          <ac:cxnSpMkLst>
            <pc:docMk/>
            <pc:sldMk cId="2270322504" sldId="376"/>
            <ac:cxnSpMk id="4" creationId="{BD2D6E33-E919-0EE6-3254-ADA2CDA0C339}"/>
          </ac:cxnSpMkLst>
        </pc:cxnChg>
        <pc:cxnChg chg="add mod">
          <ac:chgData name="Daniel Carvalho" userId="5d1cc23a-97af-4f53-959c-f03d38fc032e" providerId="ADAL" clId="{F96B0D19-2142-48D1-8544-0C776082A780}" dt="2023-02-25T18:01:48.657" v="2959" actId="1036"/>
          <ac:cxnSpMkLst>
            <pc:docMk/>
            <pc:sldMk cId="2270322504" sldId="376"/>
            <ac:cxnSpMk id="8" creationId="{F996C04B-55E2-85A9-6D9B-C12B92A3185F}"/>
          </ac:cxnSpMkLst>
        </pc:cxnChg>
        <pc:cxnChg chg="mod">
          <ac:chgData name="Daniel Carvalho" userId="5d1cc23a-97af-4f53-959c-f03d38fc032e" providerId="ADAL" clId="{F96B0D19-2142-48D1-8544-0C776082A780}" dt="2023-02-25T17:56:06.235" v="2818" actId="1035"/>
          <ac:cxnSpMkLst>
            <pc:docMk/>
            <pc:sldMk cId="2270322504" sldId="376"/>
            <ac:cxnSpMk id="28" creationId="{5F6F527B-D145-5D2E-9210-C93AF3A2C0C9}"/>
          </ac:cxnSpMkLst>
        </pc:cxnChg>
        <pc:cxnChg chg="del">
          <ac:chgData name="Daniel Carvalho" userId="5d1cc23a-97af-4f53-959c-f03d38fc032e" providerId="ADAL" clId="{F96B0D19-2142-48D1-8544-0C776082A780}" dt="2023-02-25T17:52:26.762" v="2693" actId="478"/>
          <ac:cxnSpMkLst>
            <pc:docMk/>
            <pc:sldMk cId="2270322504" sldId="376"/>
            <ac:cxnSpMk id="59" creationId="{1A24A860-E163-54FC-F43C-FBCB8ADC9BE0}"/>
          </ac:cxnSpMkLst>
        </pc:cxnChg>
        <pc:cxnChg chg="del mod">
          <ac:chgData name="Daniel Carvalho" userId="5d1cc23a-97af-4f53-959c-f03d38fc032e" providerId="ADAL" clId="{F96B0D19-2142-48D1-8544-0C776082A780}" dt="2023-02-25T17:53:50.125" v="2742" actId="478"/>
          <ac:cxnSpMkLst>
            <pc:docMk/>
            <pc:sldMk cId="2270322504" sldId="376"/>
            <ac:cxnSpMk id="1090" creationId="{43D6E840-55C9-2BFB-D708-27A99BA01F05}"/>
          </ac:cxnSpMkLst>
        </pc:cxnChg>
        <pc:cxnChg chg="mod">
          <ac:chgData name="Daniel Carvalho" userId="5d1cc23a-97af-4f53-959c-f03d38fc032e" providerId="ADAL" clId="{F96B0D19-2142-48D1-8544-0C776082A780}" dt="2023-02-25T17:56:06.235" v="2818" actId="1035"/>
          <ac:cxnSpMkLst>
            <pc:docMk/>
            <pc:sldMk cId="2270322504" sldId="376"/>
            <ac:cxnSpMk id="1092" creationId="{44AB5CA8-B7B7-7C77-00AC-E5B8BB20BE19}"/>
          </ac:cxnSpMkLst>
        </pc:cxnChg>
        <pc:cxnChg chg="mod">
          <ac:chgData name="Daniel Carvalho" userId="5d1cc23a-97af-4f53-959c-f03d38fc032e" providerId="ADAL" clId="{F96B0D19-2142-48D1-8544-0C776082A780}" dt="2023-02-25T17:56:32.146" v="2832" actId="1076"/>
          <ac:cxnSpMkLst>
            <pc:docMk/>
            <pc:sldMk cId="2270322504" sldId="376"/>
            <ac:cxnSpMk id="1097" creationId="{B30AB849-3513-096B-F2EA-0A11911CDF7B}"/>
          </ac:cxnSpMkLst>
        </pc:cxnChg>
        <pc:cxnChg chg="mod">
          <ac:chgData name="Daniel Carvalho" userId="5d1cc23a-97af-4f53-959c-f03d38fc032e" providerId="ADAL" clId="{F96B0D19-2142-48D1-8544-0C776082A780}" dt="2023-02-25T17:56:06.235" v="2818" actId="1035"/>
          <ac:cxnSpMkLst>
            <pc:docMk/>
            <pc:sldMk cId="2270322504" sldId="376"/>
            <ac:cxnSpMk id="1100" creationId="{0106294F-5288-8EFA-97A8-170DF8BF2F1E}"/>
          </ac:cxnSpMkLst>
        </pc:cxnChg>
      </pc:sldChg>
      <pc:sldChg chg="addSp delSp modSp add mod">
        <pc:chgData name="Daniel Carvalho" userId="5d1cc23a-97af-4f53-959c-f03d38fc032e" providerId="ADAL" clId="{F96B0D19-2142-48D1-8544-0C776082A780}" dt="2023-02-27T20:00:38.814" v="4360"/>
        <pc:sldMkLst>
          <pc:docMk/>
          <pc:sldMk cId="747933214" sldId="377"/>
        </pc:sldMkLst>
        <pc:spChg chg="add mod">
          <ac:chgData name="Daniel Carvalho" userId="5d1cc23a-97af-4f53-959c-f03d38fc032e" providerId="ADAL" clId="{F96B0D19-2142-48D1-8544-0C776082A780}" dt="2023-02-27T18:25:59.712" v="4334" actId="1076"/>
          <ac:spMkLst>
            <pc:docMk/>
            <pc:sldMk cId="747933214" sldId="377"/>
            <ac:spMk id="2" creationId="{D55B7132-2E02-65F2-F86D-666963C28CD5}"/>
          </ac:spMkLst>
        </pc:spChg>
        <pc:spChg chg="add mod">
          <ac:chgData name="Daniel Carvalho" userId="5d1cc23a-97af-4f53-959c-f03d38fc032e" providerId="ADAL" clId="{F96B0D19-2142-48D1-8544-0C776082A780}" dt="2023-02-27T18:25:57.200" v="4333" actId="1038"/>
          <ac:spMkLst>
            <pc:docMk/>
            <pc:sldMk cId="747933214" sldId="377"/>
            <ac:spMk id="3" creationId="{D5C29961-5C2B-CCF7-D3D0-230D699B4B08}"/>
          </ac:spMkLst>
        </pc:spChg>
        <pc:spChg chg="add mod">
          <ac:chgData name="Daniel Carvalho" userId="5d1cc23a-97af-4f53-959c-f03d38fc032e" providerId="ADAL" clId="{F96B0D19-2142-48D1-8544-0C776082A780}" dt="2023-02-25T17:59:34.868" v="2924" actId="403"/>
          <ac:spMkLst>
            <pc:docMk/>
            <pc:sldMk cId="747933214" sldId="377"/>
            <ac:spMk id="5" creationId="{05095CC3-C500-8696-C1D9-036DDCDA6603}"/>
          </ac:spMkLst>
        </pc:spChg>
        <pc:spChg chg="add mod">
          <ac:chgData name="Daniel Carvalho" userId="5d1cc23a-97af-4f53-959c-f03d38fc032e" providerId="ADAL" clId="{F96B0D19-2142-48D1-8544-0C776082A780}" dt="2023-02-27T18:26:09.385" v="4340" actId="1076"/>
          <ac:spMkLst>
            <pc:docMk/>
            <pc:sldMk cId="747933214" sldId="377"/>
            <ac:spMk id="6" creationId="{873051CA-B8AD-F2C1-82BC-D2E897A77E19}"/>
          </ac:spMkLst>
        </pc:spChg>
        <pc:spChg chg="add mod">
          <ac:chgData name="Daniel Carvalho" userId="5d1cc23a-97af-4f53-959c-f03d38fc032e" providerId="ADAL" clId="{F96B0D19-2142-48D1-8544-0C776082A780}" dt="2023-02-27T18:25:39.231" v="4312" actId="20577"/>
          <ac:spMkLst>
            <pc:docMk/>
            <pc:sldMk cId="747933214" sldId="377"/>
            <ac:spMk id="7" creationId="{EE451401-648E-693B-3F88-1196EA276758}"/>
          </ac:spMkLst>
        </pc:spChg>
        <pc:spChg chg="del">
          <ac:chgData name="Daniel Carvalho" userId="5d1cc23a-97af-4f53-959c-f03d38fc032e" providerId="ADAL" clId="{F96B0D19-2142-48D1-8544-0C776082A780}" dt="2023-02-25T17:57:34.394" v="2843" actId="478"/>
          <ac:spMkLst>
            <pc:docMk/>
            <pc:sldMk cId="747933214" sldId="377"/>
            <ac:spMk id="39" creationId="{718E87E3-0421-064F-D9FA-DF1B4A522C6C}"/>
          </ac:spMkLst>
        </pc:spChg>
        <pc:spChg chg="del">
          <ac:chgData name="Daniel Carvalho" userId="5d1cc23a-97af-4f53-959c-f03d38fc032e" providerId="ADAL" clId="{F96B0D19-2142-48D1-8544-0C776082A780}" dt="2023-02-25T17:59:38.647" v="2925" actId="478"/>
          <ac:spMkLst>
            <pc:docMk/>
            <pc:sldMk cId="747933214" sldId="377"/>
            <ac:spMk id="42" creationId="{596AA3B4-C3E5-AE6E-6C3C-B7048F817265}"/>
          </ac:spMkLst>
        </pc:spChg>
        <pc:spChg chg="del">
          <ac:chgData name="Daniel Carvalho" userId="5d1cc23a-97af-4f53-959c-f03d38fc032e" providerId="ADAL" clId="{F96B0D19-2142-48D1-8544-0C776082A780}" dt="2023-02-25T17:57:38.544" v="2845" actId="478"/>
          <ac:spMkLst>
            <pc:docMk/>
            <pc:sldMk cId="747933214" sldId="377"/>
            <ac:spMk id="49" creationId="{786A0699-C3D7-2C02-69B1-DE2963D4AE5B}"/>
          </ac:spMkLst>
        </pc:spChg>
        <pc:spChg chg="mod">
          <ac:chgData name="Daniel Carvalho" userId="5d1cc23a-97af-4f53-959c-f03d38fc032e" providerId="ADAL" clId="{F96B0D19-2142-48D1-8544-0C776082A780}" dt="2023-02-25T17:59:29.463" v="2920" actId="1037"/>
          <ac:spMkLst>
            <pc:docMk/>
            <pc:sldMk cId="747933214" sldId="377"/>
            <ac:spMk id="50" creationId="{470DD479-A55B-E97E-C3F8-28558743F92D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747933214" sldId="377"/>
            <ac:spMk id="1088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5T17:56:53.148" v="2840" actId="20577"/>
          <ac:spMkLst>
            <pc:docMk/>
            <pc:sldMk cId="747933214" sldId="377"/>
            <ac:spMk id="1089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59:59.513" v="2940" actId="478"/>
          <ac:spMkLst>
            <pc:docMk/>
            <pc:sldMk cId="747933214" sldId="377"/>
            <ac:spMk id="1095" creationId="{8F55B1D1-56C2-64F3-AD90-712995866108}"/>
          </ac:spMkLst>
        </pc:spChg>
        <pc:spChg chg="del">
          <ac:chgData name="Daniel Carvalho" userId="5d1cc23a-97af-4f53-959c-f03d38fc032e" providerId="ADAL" clId="{F96B0D19-2142-48D1-8544-0C776082A780}" dt="2023-02-25T18:00:01.226" v="2941" actId="478"/>
          <ac:spMkLst>
            <pc:docMk/>
            <pc:sldMk cId="747933214" sldId="377"/>
            <ac:spMk id="1099" creationId="{B929E9A3-252D-1E5E-9C90-EE5DDD5FEDD1}"/>
          </ac:spMkLst>
        </pc:spChg>
        <pc:spChg chg="del">
          <ac:chgData name="Daniel Carvalho" userId="5d1cc23a-97af-4f53-959c-f03d38fc032e" providerId="ADAL" clId="{F96B0D19-2142-48D1-8544-0C776082A780}" dt="2023-02-25T17:59:05.054" v="2885" actId="478"/>
          <ac:spMkLst>
            <pc:docMk/>
            <pc:sldMk cId="747933214" sldId="377"/>
            <ac:spMk id="1101" creationId="{6DE6CBE9-1379-ECCC-1CB5-D1B57A1F794A}"/>
          </ac:spMkLst>
        </pc:spChg>
        <pc:spChg chg="del">
          <ac:chgData name="Daniel Carvalho" userId="5d1cc23a-97af-4f53-959c-f03d38fc032e" providerId="ADAL" clId="{F96B0D19-2142-48D1-8544-0C776082A780}" dt="2023-02-25T17:59:03.530" v="2884" actId="478"/>
          <ac:spMkLst>
            <pc:docMk/>
            <pc:sldMk cId="747933214" sldId="377"/>
            <ac:spMk id="1102" creationId="{C9DDDB76-A1BA-8BA0-5F76-A0182D4C5007}"/>
          </ac:spMkLst>
        </pc:spChg>
        <pc:cxnChg chg="add mod">
          <ac:chgData name="Daniel Carvalho" userId="5d1cc23a-97af-4f53-959c-f03d38fc032e" providerId="ADAL" clId="{F96B0D19-2142-48D1-8544-0C776082A780}" dt="2023-02-27T18:25:49.742" v="4328" actId="1038"/>
          <ac:cxnSpMkLst>
            <pc:docMk/>
            <pc:sldMk cId="747933214" sldId="377"/>
            <ac:cxnSpMk id="4" creationId="{EA5162DC-736A-AD1D-6EB9-4D95E95997C4}"/>
          </ac:cxnSpMkLst>
        </pc:cxnChg>
        <pc:cxnChg chg="mod">
          <ac:chgData name="Daniel Carvalho" userId="5d1cc23a-97af-4f53-959c-f03d38fc032e" providerId="ADAL" clId="{F96B0D19-2142-48D1-8544-0C776082A780}" dt="2023-02-25T17:59:19.101" v="2901" actId="1038"/>
          <ac:cxnSpMkLst>
            <pc:docMk/>
            <pc:sldMk cId="747933214" sldId="377"/>
            <ac:cxnSpMk id="28" creationId="{5F6F527B-D145-5D2E-9210-C93AF3A2C0C9}"/>
          </ac:cxnSpMkLst>
        </pc:cxnChg>
        <pc:cxnChg chg="del">
          <ac:chgData name="Daniel Carvalho" userId="5d1cc23a-97af-4f53-959c-f03d38fc032e" providerId="ADAL" clId="{F96B0D19-2142-48D1-8544-0C776082A780}" dt="2023-02-25T17:57:36.506" v="2844" actId="478"/>
          <ac:cxnSpMkLst>
            <pc:docMk/>
            <pc:sldMk cId="747933214" sldId="377"/>
            <ac:cxnSpMk id="59" creationId="{1A24A860-E163-54FC-F43C-FBCB8ADC9BE0}"/>
          </ac:cxnSpMkLst>
        </pc:cxnChg>
        <pc:cxnChg chg="del">
          <ac:chgData name="Daniel Carvalho" userId="5d1cc23a-97af-4f53-959c-f03d38fc032e" providerId="ADAL" clId="{F96B0D19-2142-48D1-8544-0C776082A780}" dt="2023-02-25T17:59:45.895" v="2928" actId="478"/>
          <ac:cxnSpMkLst>
            <pc:docMk/>
            <pc:sldMk cId="747933214" sldId="377"/>
            <ac:cxnSpMk id="1090" creationId="{43D6E840-55C9-2BFB-D708-27A99BA01F05}"/>
          </ac:cxnSpMkLst>
        </pc:cxnChg>
        <pc:cxnChg chg="mod">
          <ac:chgData name="Daniel Carvalho" userId="5d1cc23a-97af-4f53-959c-f03d38fc032e" providerId="ADAL" clId="{F96B0D19-2142-48D1-8544-0C776082A780}" dt="2023-02-25T18:02:31.036" v="2962" actId="1037"/>
          <ac:cxnSpMkLst>
            <pc:docMk/>
            <pc:sldMk cId="747933214" sldId="377"/>
            <ac:cxnSpMk id="1092" creationId="{44AB5CA8-B7B7-7C77-00AC-E5B8BB20BE19}"/>
          </ac:cxnSpMkLst>
        </pc:cxnChg>
        <pc:cxnChg chg="add del mod">
          <ac:chgData name="Daniel Carvalho" userId="5d1cc23a-97af-4f53-959c-f03d38fc032e" providerId="ADAL" clId="{F96B0D19-2142-48D1-8544-0C776082A780}" dt="2023-02-27T18:25:53.308" v="4329" actId="1076"/>
          <ac:cxnSpMkLst>
            <pc:docMk/>
            <pc:sldMk cId="747933214" sldId="377"/>
            <ac:cxnSpMk id="1097" creationId="{B30AB849-3513-096B-F2EA-0A11911CDF7B}"/>
          </ac:cxnSpMkLst>
        </pc:cxnChg>
        <pc:cxnChg chg="del">
          <ac:chgData name="Daniel Carvalho" userId="5d1cc23a-97af-4f53-959c-f03d38fc032e" providerId="ADAL" clId="{F96B0D19-2142-48D1-8544-0C776082A780}" dt="2023-02-25T17:59:09.585" v="2888" actId="478"/>
          <ac:cxnSpMkLst>
            <pc:docMk/>
            <pc:sldMk cId="747933214" sldId="377"/>
            <ac:cxnSpMk id="1100" creationId="{0106294F-5288-8EFA-97A8-170DF8BF2F1E}"/>
          </ac:cxnSpMkLst>
        </pc:cxnChg>
      </pc:sldChg>
      <pc:sldChg chg="modSp mod">
        <pc:chgData name="Daniel Carvalho" userId="5d1cc23a-97af-4f53-959c-f03d38fc032e" providerId="ADAL" clId="{F96B0D19-2142-48D1-8544-0C776082A780}" dt="2023-02-27T20:00:38.814" v="4360"/>
        <pc:sldMkLst>
          <pc:docMk/>
          <pc:sldMk cId="1664035269" sldId="378"/>
        </pc:sldMkLst>
        <pc:spChg chg="mod">
          <ac:chgData name="Daniel Carvalho" userId="5d1cc23a-97af-4f53-959c-f03d38fc032e" providerId="ADAL" clId="{F96B0D19-2142-48D1-8544-0C776082A780}" dt="2023-02-27T16:23:50.991" v="3171" actId="20577"/>
          <ac:spMkLst>
            <pc:docMk/>
            <pc:sldMk cId="1664035269" sldId="378"/>
            <ac:spMk id="2" creationId="{5560CE94-4E40-3B6E-2023-6006F0499098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1664035269" sldId="378"/>
            <ac:spMk id="785" creationId="{00000000-0000-0000-0000-000000000000}"/>
          </ac:spMkLst>
        </pc:spChg>
      </pc:sldChg>
      <pc:sldChg chg="modSp mod">
        <pc:chgData name="Daniel Carvalho" userId="5d1cc23a-97af-4f53-959c-f03d38fc032e" providerId="ADAL" clId="{F96B0D19-2142-48D1-8544-0C776082A780}" dt="2023-02-27T20:00:38.814" v="4360"/>
        <pc:sldMkLst>
          <pc:docMk/>
          <pc:sldMk cId="756941622" sldId="379"/>
        </pc:sldMkLst>
        <pc:spChg chg="mod">
          <ac:chgData name="Daniel Carvalho" userId="5d1cc23a-97af-4f53-959c-f03d38fc032e" providerId="ADAL" clId="{F96B0D19-2142-48D1-8544-0C776082A780}" dt="2023-02-27T16:23:38.610" v="3166" actId="5793"/>
          <ac:spMkLst>
            <pc:docMk/>
            <pc:sldMk cId="756941622" sldId="379"/>
            <ac:spMk id="2" creationId="{5560CE94-4E40-3B6E-2023-6006F0499098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756941622" sldId="379"/>
            <ac:spMk id="785" creationId="{00000000-0000-0000-0000-000000000000}"/>
          </ac:spMkLst>
        </pc:spChg>
        <pc:graphicFrameChg chg="modGraphic">
          <ac:chgData name="Daniel Carvalho" userId="5d1cc23a-97af-4f53-959c-f03d38fc032e" providerId="ADAL" clId="{F96B0D19-2142-48D1-8544-0C776082A780}" dt="2023-02-27T17:01:06.683" v="4129" actId="20577"/>
          <ac:graphicFrameMkLst>
            <pc:docMk/>
            <pc:sldMk cId="756941622" sldId="379"/>
            <ac:graphicFrameMk id="4" creationId="{DD9C43A5-720B-0B4D-9668-19BF736C876F}"/>
          </ac:graphicFrameMkLst>
        </pc:graphicFrameChg>
      </pc:sldChg>
      <pc:sldChg chg="modSp">
        <pc:chgData name="Daniel Carvalho" userId="5d1cc23a-97af-4f53-959c-f03d38fc032e" providerId="ADAL" clId="{F96B0D19-2142-48D1-8544-0C776082A780}" dt="2023-02-27T20:00:38.814" v="4360"/>
        <pc:sldMkLst>
          <pc:docMk/>
          <pc:sldMk cId="1781094625" sldId="380"/>
        </pc:sldMkLst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1781094625" sldId="380"/>
            <ac:spMk id="959" creationId="{00000000-0000-0000-0000-000000000000}"/>
          </ac:spMkLst>
        </pc:spChg>
      </pc:sldChg>
      <pc:sldChg chg="addSp delSp modSp new mod modClrScheme chgLayout">
        <pc:chgData name="Daniel Carvalho" userId="5d1cc23a-97af-4f53-959c-f03d38fc032e" providerId="ADAL" clId="{F96B0D19-2142-48D1-8544-0C776082A780}" dt="2023-02-27T20:03:41.698" v="4396" actId="478"/>
        <pc:sldMkLst>
          <pc:docMk/>
          <pc:sldMk cId="611367747" sldId="381"/>
        </pc:sldMkLst>
        <pc:spChg chg="del mod">
          <ac:chgData name="Daniel Carvalho" userId="5d1cc23a-97af-4f53-959c-f03d38fc032e" providerId="ADAL" clId="{F96B0D19-2142-48D1-8544-0C776082A780}" dt="2023-02-27T20:00:52.607" v="4361" actId="700"/>
          <ac:spMkLst>
            <pc:docMk/>
            <pc:sldMk cId="611367747" sldId="381"/>
            <ac:spMk id="2" creationId="{0A74DDCF-9F47-2C7B-A676-31720D08DF67}"/>
          </ac:spMkLst>
        </pc:spChg>
        <pc:spChg chg="add mod">
          <ac:chgData name="Daniel Carvalho" userId="5d1cc23a-97af-4f53-959c-f03d38fc032e" providerId="ADAL" clId="{F96B0D19-2142-48D1-8544-0C776082A780}" dt="2023-02-27T20:01:37.315" v="4365" actId="164"/>
          <ac:spMkLst>
            <pc:docMk/>
            <pc:sldMk cId="611367747" sldId="381"/>
            <ac:spMk id="4" creationId="{F61937F8-DB4E-D8B9-18EC-ADEC294EA10E}"/>
          </ac:spMkLst>
        </pc:spChg>
        <pc:spChg chg="add del mod">
          <ac:chgData name="Daniel Carvalho" userId="5d1cc23a-97af-4f53-959c-f03d38fc032e" providerId="ADAL" clId="{F96B0D19-2142-48D1-8544-0C776082A780}" dt="2023-02-27T20:03:41.698" v="4396" actId="478"/>
          <ac:spMkLst>
            <pc:docMk/>
            <pc:sldMk cId="611367747" sldId="381"/>
            <ac:spMk id="6" creationId="{66CFFDFB-7219-4C88-3E03-1DCE71B113B0}"/>
          </ac:spMkLst>
        </pc:spChg>
        <pc:grpChg chg="add mod">
          <ac:chgData name="Daniel Carvalho" userId="5d1cc23a-97af-4f53-959c-f03d38fc032e" providerId="ADAL" clId="{F96B0D19-2142-48D1-8544-0C776082A780}" dt="2023-02-27T20:01:53.008" v="4368" actId="1076"/>
          <ac:grpSpMkLst>
            <pc:docMk/>
            <pc:sldMk cId="611367747" sldId="381"/>
            <ac:grpSpMk id="5" creationId="{B894F674-EFA6-A75B-4DB1-D89F2185C903}"/>
          </ac:grpSpMkLst>
        </pc:grpChg>
        <pc:picChg chg="add mod">
          <ac:chgData name="Daniel Carvalho" userId="5d1cc23a-97af-4f53-959c-f03d38fc032e" providerId="ADAL" clId="{F96B0D19-2142-48D1-8544-0C776082A780}" dt="2023-02-27T20:01:37.315" v="4365" actId="164"/>
          <ac:picMkLst>
            <pc:docMk/>
            <pc:sldMk cId="611367747" sldId="381"/>
            <ac:picMk id="3" creationId="{5F4AE6AC-E652-5FFE-8456-A95FFF7B6A30}"/>
          </ac:picMkLst>
        </pc:picChg>
      </pc:sldChg>
      <pc:sldMasterChg chg="setBg delSldLayout modSldLayout">
        <pc:chgData name="Daniel Carvalho" userId="5d1cc23a-97af-4f53-959c-f03d38fc032e" providerId="ADAL" clId="{F96B0D19-2142-48D1-8544-0C776082A780}" dt="2023-02-25T16:54:24.127" v="1972"/>
        <pc:sldMasterMkLst>
          <pc:docMk/>
          <pc:sldMasterMk cId="0" sldId="2147483676"/>
        </pc:sldMasterMkLst>
        <pc:sldLayoutChg chg="del">
          <pc:chgData name="Daniel Carvalho" userId="5d1cc23a-97af-4f53-959c-f03d38fc032e" providerId="ADAL" clId="{F96B0D19-2142-48D1-8544-0C776082A780}" dt="2023-02-25T15:55:21.342" v="18" actId="2696"/>
          <pc:sldLayoutMkLst>
            <pc:docMk/>
            <pc:sldMasterMk cId="0" sldId="2147483676"/>
            <pc:sldLayoutMk cId="0" sldId="2147483652"/>
          </pc:sldLayoutMkLst>
        </pc:sldLayoutChg>
        <pc:sldLayoutChg chg="del">
          <pc:chgData name="Daniel Carvalho" userId="5d1cc23a-97af-4f53-959c-f03d38fc032e" providerId="ADAL" clId="{F96B0D19-2142-48D1-8544-0C776082A780}" dt="2023-02-25T15:55:21.342" v="18" actId="2696"/>
          <pc:sldLayoutMkLst>
            <pc:docMk/>
            <pc:sldMasterMk cId="0" sldId="2147483676"/>
            <pc:sldLayoutMk cId="0" sldId="2147483655"/>
          </pc:sldLayoutMkLst>
        </pc:sldLayoutChg>
        <pc:sldLayoutChg chg="del">
          <pc:chgData name="Daniel Carvalho" userId="5d1cc23a-97af-4f53-959c-f03d38fc032e" providerId="ADAL" clId="{F96B0D19-2142-48D1-8544-0C776082A780}" dt="2023-02-25T15:55:21.342" v="18" actId="2696"/>
          <pc:sldLayoutMkLst>
            <pc:docMk/>
            <pc:sldMasterMk cId="0" sldId="2147483676"/>
            <pc:sldLayoutMk cId="0" sldId="2147483661"/>
          </pc:sldLayoutMkLst>
        </pc:sldLayoutChg>
        <pc:sldLayoutChg chg="del">
          <pc:chgData name="Daniel Carvalho" userId="5d1cc23a-97af-4f53-959c-f03d38fc032e" providerId="ADAL" clId="{F96B0D19-2142-48D1-8544-0C776082A780}" dt="2023-02-25T15:55:21.342" v="18" actId="2696"/>
          <pc:sldLayoutMkLst>
            <pc:docMk/>
            <pc:sldMasterMk cId="0" sldId="2147483676"/>
            <pc:sldLayoutMk cId="0" sldId="2147483662"/>
          </pc:sldLayoutMkLst>
        </pc:sldLayoutChg>
        <pc:sldLayoutChg chg="del">
          <pc:chgData name="Daniel Carvalho" userId="5d1cc23a-97af-4f53-959c-f03d38fc032e" providerId="ADAL" clId="{F96B0D19-2142-48D1-8544-0C776082A780}" dt="2023-02-25T16:08:26.549" v="383" actId="2696"/>
          <pc:sldLayoutMkLst>
            <pc:docMk/>
            <pc:sldMasterMk cId="0" sldId="2147483676"/>
            <pc:sldLayoutMk cId="0" sldId="2147483665"/>
          </pc:sldLayoutMkLst>
        </pc:sldLayoutChg>
        <pc:sldLayoutChg chg="del">
          <pc:chgData name="Daniel Carvalho" userId="5d1cc23a-97af-4f53-959c-f03d38fc032e" providerId="ADAL" clId="{F96B0D19-2142-48D1-8544-0C776082A780}" dt="2023-02-25T15:55:21.342" v="18" actId="2696"/>
          <pc:sldLayoutMkLst>
            <pc:docMk/>
            <pc:sldMasterMk cId="0" sldId="2147483676"/>
            <pc:sldLayoutMk cId="0" sldId="2147483666"/>
          </pc:sldLayoutMkLst>
        </pc:sldLayoutChg>
        <pc:sldLayoutChg chg="setBg">
          <pc:chgData name="Daniel Carvalho" userId="5d1cc23a-97af-4f53-959c-f03d38fc032e" providerId="ADAL" clId="{F96B0D19-2142-48D1-8544-0C776082A780}" dt="2023-02-25T16:54:24.127" v="1972"/>
          <pc:sldLayoutMkLst>
            <pc:docMk/>
            <pc:sldMasterMk cId="0" sldId="2147483676"/>
            <pc:sldLayoutMk cId="0" sldId="2147483669"/>
          </pc:sldLayoutMkLst>
        </pc:sldLayoutChg>
        <pc:sldLayoutChg chg="del">
          <pc:chgData name="Daniel Carvalho" userId="5d1cc23a-97af-4f53-959c-f03d38fc032e" providerId="ADAL" clId="{F96B0D19-2142-48D1-8544-0C776082A780}" dt="2023-02-25T15:55:21.342" v="18" actId="2696"/>
          <pc:sldLayoutMkLst>
            <pc:docMk/>
            <pc:sldMasterMk cId="0" sldId="2147483676"/>
            <pc:sldLayoutMk cId="0" sldId="2147483672"/>
          </pc:sldLayoutMkLst>
        </pc:sldLayoutChg>
        <pc:sldLayoutChg chg="setBg">
          <pc:chgData name="Daniel Carvalho" userId="5d1cc23a-97af-4f53-959c-f03d38fc032e" providerId="ADAL" clId="{F96B0D19-2142-48D1-8544-0C776082A780}" dt="2023-02-25T16:54:24.127" v="1972"/>
          <pc:sldLayoutMkLst>
            <pc:docMk/>
            <pc:sldMasterMk cId="0" sldId="2147483676"/>
            <pc:sldLayoutMk cId="0" sldId="2147483674"/>
          </pc:sldLayoutMkLst>
        </pc:sldLayoutChg>
        <pc:sldLayoutChg chg="setBg">
          <pc:chgData name="Daniel Carvalho" userId="5d1cc23a-97af-4f53-959c-f03d38fc032e" providerId="ADAL" clId="{F96B0D19-2142-48D1-8544-0C776082A780}" dt="2023-02-25T16:54:24.127" v="1972"/>
          <pc:sldLayoutMkLst>
            <pc:docMk/>
            <pc:sldMasterMk cId="0" sldId="2147483676"/>
            <pc:sldLayoutMk cId="1970835309" sldId="2147483678"/>
          </pc:sldLayoutMkLst>
        </pc:sldLayoutChg>
      </pc:sldMasterChg>
      <pc:sldMasterChg chg="modTransition modSldLayout">
        <pc:chgData name="Daniel Carvalho" userId="5d1cc23a-97af-4f53-959c-f03d38fc032e" providerId="ADAL" clId="{F96B0D19-2142-48D1-8544-0C776082A780}" dt="2023-02-27T20:00:38.814" v="4360"/>
        <pc:sldMasterMkLst>
          <pc:docMk/>
          <pc:sldMasterMk cId="701483057" sldId="2147483681"/>
        </pc:sldMasterMkLst>
        <pc:sldLayoutChg chg="addSp delSp">
          <pc:chgData name="Daniel Carvalho" userId="5d1cc23a-97af-4f53-959c-f03d38fc032e" providerId="ADAL" clId="{F96B0D19-2142-48D1-8544-0C776082A780}" dt="2023-02-27T20:00:38.814" v="4360"/>
          <pc:sldLayoutMkLst>
            <pc:docMk/>
            <pc:sldMasterMk cId="701483057" sldId="2147483681"/>
            <pc:sldLayoutMk cId="1698192731" sldId="2147483693"/>
          </pc:sldLayoutMkLst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1698192731" sldId="2147483693"/>
              <ac:spMk id="205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1698192731" sldId="2147483693"/>
              <ac:spMk id="206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1698192731" sldId="2147483693"/>
              <ac:spMk id="207" creationId="{00000000-0000-0000-0000-000000000000}"/>
            </ac:spMkLst>
          </pc:spChg>
        </pc:sldLayoutChg>
        <pc:sldLayoutChg chg="addSp delSp">
          <pc:chgData name="Daniel Carvalho" userId="5d1cc23a-97af-4f53-959c-f03d38fc032e" providerId="ADAL" clId="{F96B0D19-2142-48D1-8544-0C776082A780}" dt="2023-02-27T20:00:38.814" v="4360"/>
          <pc:sldLayoutMkLst>
            <pc:docMk/>
            <pc:sldMasterMk cId="701483057" sldId="2147483681"/>
            <pc:sldLayoutMk cId="341678494" sldId="2147483694"/>
          </pc:sldLayoutMkLst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41678494" sldId="2147483694"/>
              <ac:spMk id="84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41678494" sldId="2147483694"/>
              <ac:spMk id="85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41678494" sldId="2147483694"/>
              <ac:spMk id="86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41678494" sldId="2147483694"/>
              <ac:spMk id="87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41678494" sldId="2147483694"/>
              <ac:spMk id="88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41678494" sldId="2147483694"/>
              <ac:spMk id="89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41678494" sldId="2147483694"/>
              <ac:spMk id="90" creationId="{00000000-0000-0000-0000-000000000000}"/>
            </ac:spMkLst>
          </pc:spChg>
        </pc:sldLayoutChg>
        <pc:sldLayoutChg chg="addSp delSp">
          <pc:chgData name="Daniel Carvalho" userId="5d1cc23a-97af-4f53-959c-f03d38fc032e" providerId="ADAL" clId="{F96B0D19-2142-48D1-8544-0C776082A780}" dt="2023-02-27T20:00:38.814" v="4360"/>
          <pc:sldLayoutMkLst>
            <pc:docMk/>
            <pc:sldMasterMk cId="701483057" sldId="2147483681"/>
            <pc:sldLayoutMk cId="3082912918" sldId="2147483695"/>
          </pc:sldLayoutMkLst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082912918" sldId="2147483695"/>
              <ac:spMk id="255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082912918" sldId="2147483695"/>
              <ac:spMk id="256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082912918" sldId="2147483695"/>
              <ac:spMk id="257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082912918" sldId="2147483695"/>
              <ac:spMk id="258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082912918" sldId="2147483695"/>
              <ac:spMk id="259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082912918" sldId="2147483695"/>
              <ac:spMk id="260" creationId="{00000000-0000-0000-0000-000000000000}"/>
            </ac:spMkLst>
          </pc:spChg>
        </pc:sldLayoutChg>
        <pc:sldLayoutChg chg="addSp delSp">
          <pc:chgData name="Daniel Carvalho" userId="5d1cc23a-97af-4f53-959c-f03d38fc032e" providerId="ADAL" clId="{F96B0D19-2142-48D1-8544-0C776082A780}" dt="2023-02-27T20:00:38.814" v="4360"/>
          <pc:sldLayoutMkLst>
            <pc:docMk/>
            <pc:sldMasterMk cId="701483057" sldId="2147483681"/>
            <pc:sldLayoutMk cId="3872160627" sldId="2147483696"/>
          </pc:sldLayoutMkLst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872160627" sldId="2147483696"/>
              <ac:spMk id="184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872160627" sldId="2147483696"/>
              <ac:spMk id="185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872160627" sldId="2147483696"/>
              <ac:spMk id="186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872160627" sldId="2147483696"/>
              <ac:spMk id="187" creationId="{00000000-0000-0000-0000-000000000000}"/>
            </ac:spMkLst>
          </pc:spChg>
        </pc:sldLayoutChg>
        <pc:sldLayoutChg chg="addSp delSp">
          <pc:chgData name="Daniel Carvalho" userId="5d1cc23a-97af-4f53-959c-f03d38fc032e" providerId="ADAL" clId="{F96B0D19-2142-48D1-8544-0C776082A780}" dt="2023-02-27T20:00:38.814" v="4360"/>
          <pc:sldLayoutMkLst>
            <pc:docMk/>
            <pc:sldMasterMk cId="701483057" sldId="2147483681"/>
            <pc:sldLayoutMk cId="3803554368" sldId="2147483697"/>
          </pc:sldLayoutMkLst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803554368" sldId="2147483697"/>
              <ac:spMk id="223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803554368" sldId="2147483697"/>
              <ac:spMk id="224" creationId="{00000000-0000-0000-0000-000000000000}"/>
            </ac:spMkLst>
          </pc:spChg>
        </pc:sldLayoutChg>
        <pc:sldLayoutChg chg="addSp delSp">
          <pc:chgData name="Daniel Carvalho" userId="5d1cc23a-97af-4f53-959c-f03d38fc032e" providerId="ADAL" clId="{F96B0D19-2142-48D1-8544-0C776082A780}" dt="2023-02-27T20:00:38.814" v="4360"/>
          <pc:sldLayoutMkLst>
            <pc:docMk/>
            <pc:sldMasterMk cId="701483057" sldId="2147483681"/>
            <pc:sldLayoutMk cId="2699381934" sldId="2147483698"/>
          </pc:sldLayoutMkLst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2699381934" sldId="2147483698"/>
              <ac:spMk id="141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2699381934" sldId="2147483698"/>
              <ac:spMk id="142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2699381934" sldId="2147483698"/>
              <ac:spMk id="143" creationId="{00000000-0000-0000-0000-000000000000}"/>
            </ac:spMkLst>
          </pc:spChg>
        </pc:sldLayoutChg>
      </pc:sldMasterChg>
    </pc:docChg>
  </pc:docChgLst>
  <pc:docChgLst>
    <pc:chgData name="Bruna Simões" userId="S::brunams21@ua.pt::3af4e3a0-4f69-431f-a415-688627c54991" providerId="AD" clId="Web-{DEB31A85-A408-9E59-E0D4-805AB2CB9B4C}"/>
    <pc:docChg chg="modSld">
      <pc:chgData name="Bruna Simões" userId="S::brunams21@ua.pt::3af4e3a0-4f69-431f-a415-688627c54991" providerId="AD" clId="Web-{DEB31A85-A408-9E59-E0D4-805AB2CB9B4C}" dt="2023-03-13T22:46:51.188" v="55" actId="1076"/>
      <pc:docMkLst>
        <pc:docMk/>
      </pc:docMkLst>
      <pc:sldChg chg="addSp delSp modSp">
        <pc:chgData name="Bruna Simões" userId="S::brunams21@ua.pt::3af4e3a0-4f69-431f-a415-688627c54991" providerId="AD" clId="Web-{DEB31A85-A408-9E59-E0D4-805AB2CB9B4C}" dt="2023-03-13T22:46:51.188" v="55" actId="1076"/>
        <pc:sldMkLst>
          <pc:docMk/>
          <pc:sldMk cId="487639531" sldId="408"/>
        </pc:sldMkLst>
        <pc:picChg chg="add del mod">
          <ac:chgData name="Bruna Simões" userId="S::brunams21@ua.pt::3af4e3a0-4f69-431f-a415-688627c54991" providerId="AD" clId="Web-{DEB31A85-A408-9E59-E0D4-805AB2CB9B4C}" dt="2023-03-13T22:42:01.020" v="14"/>
          <ac:picMkLst>
            <pc:docMk/>
            <pc:sldMk cId="487639531" sldId="408"/>
            <ac:picMk id="2" creationId="{50670A74-ECB2-52BF-3A3C-5DF5EF8AB339}"/>
          </ac:picMkLst>
        </pc:picChg>
        <pc:picChg chg="add mod">
          <ac:chgData name="Bruna Simões" userId="S::brunams21@ua.pt::3af4e3a0-4f69-431f-a415-688627c54991" providerId="AD" clId="Web-{DEB31A85-A408-9E59-E0D4-805AB2CB9B4C}" dt="2023-03-13T22:42:15.005" v="18" actId="1076"/>
          <ac:picMkLst>
            <pc:docMk/>
            <pc:sldMk cId="487639531" sldId="408"/>
            <ac:picMk id="3" creationId="{ECC9CA24-B683-FD86-FA30-89F52E36EB2F}"/>
          </ac:picMkLst>
        </pc:picChg>
        <pc:picChg chg="add del mod">
          <ac:chgData name="Bruna Simões" userId="S::brunams21@ua.pt::3af4e3a0-4f69-431f-a415-688627c54991" providerId="AD" clId="Web-{DEB31A85-A408-9E59-E0D4-805AB2CB9B4C}" dt="2023-03-13T22:42:22.677" v="20"/>
          <ac:picMkLst>
            <pc:docMk/>
            <pc:sldMk cId="487639531" sldId="408"/>
            <ac:picMk id="4" creationId="{E1546118-FECB-8886-976B-85575072BE3D}"/>
          </ac:picMkLst>
        </pc:picChg>
        <pc:picChg chg="add mod">
          <ac:chgData name="Bruna Simões" userId="S::brunams21@ua.pt::3af4e3a0-4f69-431f-a415-688627c54991" providerId="AD" clId="Web-{DEB31A85-A408-9E59-E0D4-805AB2CB9B4C}" dt="2023-03-13T22:42:48.537" v="25" actId="1076"/>
          <ac:picMkLst>
            <pc:docMk/>
            <pc:sldMk cId="487639531" sldId="408"/>
            <ac:picMk id="5" creationId="{A4D5BD87-E308-4092-EE37-5C355D8A4921}"/>
          </ac:picMkLst>
        </pc:picChg>
        <pc:picChg chg="add mod">
          <ac:chgData name="Bruna Simões" userId="S::brunams21@ua.pt::3af4e3a0-4f69-431f-a415-688627c54991" providerId="AD" clId="Web-{DEB31A85-A408-9E59-E0D4-805AB2CB9B4C}" dt="2023-03-13T22:43:22.929" v="28" actId="14100"/>
          <ac:picMkLst>
            <pc:docMk/>
            <pc:sldMk cId="487639531" sldId="408"/>
            <ac:picMk id="6" creationId="{C0A52458-9B80-AC67-4320-EE1E6CAE0E36}"/>
          </ac:picMkLst>
        </pc:picChg>
        <pc:picChg chg="add mod">
          <ac:chgData name="Bruna Simões" userId="S::brunams21@ua.pt::3af4e3a0-4f69-431f-a415-688627c54991" providerId="AD" clId="Web-{DEB31A85-A408-9E59-E0D4-805AB2CB9B4C}" dt="2023-03-13T22:43:52.306" v="33" actId="14100"/>
          <ac:picMkLst>
            <pc:docMk/>
            <pc:sldMk cId="487639531" sldId="408"/>
            <ac:picMk id="7" creationId="{7054AA03-A04F-CAD0-F0AD-467B5960068D}"/>
          </ac:picMkLst>
        </pc:picChg>
        <pc:picChg chg="add mod">
          <ac:chgData name="Bruna Simões" userId="S::brunams21@ua.pt::3af4e3a0-4f69-431f-a415-688627c54991" providerId="AD" clId="Web-{DEB31A85-A408-9E59-E0D4-805AB2CB9B4C}" dt="2023-03-13T22:44:20.807" v="37" actId="14100"/>
          <ac:picMkLst>
            <pc:docMk/>
            <pc:sldMk cId="487639531" sldId="408"/>
            <ac:picMk id="8" creationId="{81319D49-0372-17C2-F83C-715460FCF0A6}"/>
          </ac:picMkLst>
        </pc:picChg>
        <pc:picChg chg="add mod">
          <ac:chgData name="Bruna Simões" userId="S::brunams21@ua.pt::3af4e3a0-4f69-431f-a415-688627c54991" providerId="AD" clId="Web-{DEB31A85-A408-9E59-E0D4-805AB2CB9B4C}" dt="2023-03-13T22:45:11.809" v="43" actId="1076"/>
          <ac:picMkLst>
            <pc:docMk/>
            <pc:sldMk cId="487639531" sldId="408"/>
            <ac:picMk id="9" creationId="{269ABE10-33FA-AFEB-BCEA-B0F7DD54E5AF}"/>
          </ac:picMkLst>
        </pc:picChg>
        <pc:picChg chg="add mod">
          <ac:chgData name="Bruna Simões" userId="S::brunams21@ua.pt::3af4e3a0-4f69-431f-a415-688627c54991" providerId="AD" clId="Web-{DEB31A85-A408-9E59-E0D4-805AB2CB9B4C}" dt="2023-03-13T22:46:51.188" v="55" actId="1076"/>
          <ac:picMkLst>
            <pc:docMk/>
            <pc:sldMk cId="487639531" sldId="408"/>
            <ac:picMk id="11" creationId="{D2198C51-D805-3E31-F479-192BB86AD3E7}"/>
          </ac:picMkLst>
        </pc:picChg>
        <pc:cxnChg chg="add del mod">
          <ac:chgData name="Bruna Simões" userId="S::brunams21@ua.pt::3af4e3a0-4f69-431f-a415-688627c54991" providerId="AD" clId="Web-{DEB31A85-A408-9E59-E0D4-805AB2CB9B4C}" dt="2023-03-13T22:45:47.185" v="49"/>
          <ac:cxnSpMkLst>
            <pc:docMk/>
            <pc:sldMk cId="487639531" sldId="408"/>
            <ac:cxnSpMk id="10" creationId="{77E16F05-DA31-D7F0-7FC4-5DCE9F6F5C86}"/>
          </ac:cxnSpMkLst>
        </pc:cxnChg>
      </pc:sldChg>
    </pc:docChg>
  </pc:docChgLst>
  <pc:docChgLst>
    <pc:chgData name="Artur Correia" userId="S::art.afo@ua.pt::15c6ac0e-afc8-4798-99e4-72cd18cdc49d" providerId="AD" clId="Web-{298AC78B-83F4-490F-AD31-A5847D1E9D34}"/>
    <pc:docChg chg="modSld">
      <pc:chgData name="Artur Correia" userId="S::art.afo@ua.pt::15c6ac0e-afc8-4798-99e4-72cd18cdc49d" providerId="AD" clId="Web-{298AC78B-83F4-490F-AD31-A5847D1E9D34}" dt="2023-02-26T11:28:50.120" v="971" actId="1076"/>
      <pc:docMkLst>
        <pc:docMk/>
      </pc:docMkLst>
      <pc:sldChg chg="modSp">
        <pc:chgData name="Artur Correia" userId="S::art.afo@ua.pt::15c6ac0e-afc8-4798-99e4-72cd18cdc49d" providerId="AD" clId="Web-{298AC78B-83F4-490F-AD31-A5847D1E9D34}" dt="2023-02-26T11:28:50.120" v="971" actId="1076"/>
        <pc:sldMkLst>
          <pc:docMk/>
          <pc:sldMk cId="3406945662" sldId="357"/>
        </pc:sldMkLst>
        <pc:spChg chg="mod">
          <ac:chgData name="Artur Correia" userId="S::art.afo@ua.pt::15c6ac0e-afc8-4798-99e4-72cd18cdc49d" providerId="AD" clId="Web-{298AC78B-83F4-490F-AD31-A5847D1E9D34}" dt="2023-02-26T11:28:50.120" v="971" actId="1076"/>
          <ac:spMkLst>
            <pc:docMk/>
            <pc:sldMk cId="3406945662" sldId="357"/>
            <ac:spMk id="4" creationId="{3A9D285D-AFF7-61D9-1425-7BB27C0C85C4}"/>
          </ac:spMkLst>
        </pc:spChg>
        <pc:spChg chg="mod">
          <ac:chgData name="Artur Correia" userId="S::art.afo@ua.pt::15c6ac0e-afc8-4798-99e4-72cd18cdc49d" providerId="AD" clId="Web-{298AC78B-83F4-490F-AD31-A5847D1E9D34}" dt="2023-02-26T10:59:24.706" v="290" actId="1076"/>
          <ac:spMkLst>
            <pc:docMk/>
            <pc:sldMk cId="3406945662" sldId="357"/>
            <ac:spMk id="5" creationId="{82EAA632-A675-64D5-0F81-1A5B7EE775D1}"/>
          </ac:spMkLst>
        </pc:spChg>
      </pc:sldChg>
      <pc:sldChg chg="addSp delSp modSp">
        <pc:chgData name="Artur Correia" userId="S::art.afo@ua.pt::15c6ac0e-afc8-4798-99e4-72cd18cdc49d" providerId="AD" clId="Web-{298AC78B-83F4-490F-AD31-A5847D1E9D34}" dt="2023-02-26T11:28:25.197" v="967" actId="1076"/>
        <pc:sldMkLst>
          <pc:docMk/>
          <pc:sldMk cId="3180488184" sldId="362"/>
        </pc:sldMkLst>
        <pc:spChg chg="add mod">
          <ac:chgData name="Artur Correia" userId="S::art.afo@ua.pt::15c6ac0e-afc8-4798-99e4-72cd18cdc49d" providerId="AD" clId="Web-{298AC78B-83F4-490F-AD31-A5847D1E9D34}" dt="2023-02-26T11:28:25.197" v="967" actId="1076"/>
          <ac:spMkLst>
            <pc:docMk/>
            <pc:sldMk cId="3180488184" sldId="362"/>
            <ac:spMk id="2" creationId="{5560CE94-4E40-3B6E-2023-6006F0499098}"/>
          </ac:spMkLst>
        </pc:spChg>
        <pc:spChg chg="del">
          <ac:chgData name="Artur Correia" userId="S::art.afo@ua.pt::15c6ac0e-afc8-4798-99e4-72cd18cdc49d" providerId="AD" clId="Web-{298AC78B-83F4-490F-AD31-A5847D1E9D34}" dt="2023-02-26T11:02:01.289" v="307"/>
          <ac:spMkLst>
            <pc:docMk/>
            <pc:sldMk cId="3180488184" sldId="362"/>
            <ac:spMk id="3" creationId="{3E09F973-60DD-B18E-7331-97318DAD7F0A}"/>
          </ac:spMkLst>
        </pc:spChg>
      </pc:sldChg>
    </pc:docChg>
  </pc:docChgLst>
  <pc:docChgLst>
    <pc:chgData name="Daniel Carvalho" userId="5d1cc23a-97af-4f53-959c-f03d38fc032e" providerId="ADAL" clId="{35A6C623-9F63-4BE7-86FA-B5ECA39EB5E3}"/>
    <pc:docChg chg="undo custSel addSld delSld modSld delMainMaster">
      <pc:chgData name="Daniel Carvalho" userId="5d1cc23a-97af-4f53-959c-f03d38fc032e" providerId="ADAL" clId="{35A6C623-9F63-4BE7-86FA-B5ECA39EB5E3}" dt="2023-01-03T01:41:37.003" v="1951" actId="2696"/>
      <pc:docMkLst>
        <pc:docMk/>
      </pc:docMkLst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58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63"/>
        </pc:sldMkLst>
      </pc:sldChg>
      <pc:sldChg chg="addSp delSp del mod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69"/>
        </pc:sldMkLst>
        <pc:picChg chg="add del">
          <ac:chgData name="Daniel Carvalho" userId="5d1cc23a-97af-4f53-959c-f03d38fc032e" providerId="ADAL" clId="{35A6C623-9F63-4BE7-86FA-B5ECA39EB5E3}" dt="2023-01-02T18:54:52.175" v="118" actId="478"/>
          <ac:picMkLst>
            <pc:docMk/>
            <pc:sldMk cId="0" sldId="269"/>
            <ac:picMk id="394" creationId="{00000000-0000-0000-0000-000000000000}"/>
          </ac:picMkLst>
        </pc:picChg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74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76"/>
        </pc:sldMkLst>
      </pc:sldChg>
      <pc:sldChg chg="del">
        <pc:chgData name="Daniel Carvalho" userId="5d1cc23a-97af-4f53-959c-f03d38fc032e" providerId="ADAL" clId="{35A6C623-9F63-4BE7-86FA-B5ECA39EB5E3}" dt="2023-01-02T17:49:37.045" v="0" actId="2696"/>
        <pc:sldMkLst>
          <pc:docMk/>
          <pc:sldMk cId="0" sldId="278"/>
        </pc:sldMkLst>
      </pc:sldChg>
      <pc:sldChg chg="modSp mod">
        <pc:chgData name="Daniel Carvalho" userId="5d1cc23a-97af-4f53-959c-f03d38fc032e" providerId="ADAL" clId="{35A6C623-9F63-4BE7-86FA-B5ECA39EB5E3}" dt="2023-01-02T19:55:09.353" v="1737" actId="2711"/>
        <pc:sldMkLst>
          <pc:docMk/>
          <pc:sldMk cId="0" sldId="279"/>
        </pc:sldMkLst>
        <pc:spChg chg="mod">
          <ac:chgData name="Daniel Carvalho" userId="5d1cc23a-97af-4f53-959c-f03d38fc032e" providerId="ADAL" clId="{35A6C623-9F63-4BE7-86FA-B5ECA39EB5E3}" dt="2023-01-02T19:55:09.353" v="1737" actId="2711"/>
          <ac:spMkLst>
            <pc:docMk/>
            <pc:sldMk cId="0" sldId="279"/>
            <ac:spMk id="11" creationId="{9644AFC5-02B6-6E37-069C-BA484E286637}"/>
          </ac:spMkLst>
        </pc:spChg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80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82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84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86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87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88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91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93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94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95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97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98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00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02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04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07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09"/>
        </pc:sldMkLst>
      </pc:sldChg>
      <pc:sldChg chg="modSp del mod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10"/>
        </pc:sldMkLst>
        <pc:spChg chg="mod">
          <ac:chgData name="Daniel Carvalho" userId="5d1cc23a-97af-4f53-959c-f03d38fc032e" providerId="ADAL" clId="{35A6C623-9F63-4BE7-86FA-B5ECA39EB5E3}" dt="2023-01-02T19:23:16.537" v="682" actId="1076"/>
          <ac:spMkLst>
            <pc:docMk/>
            <pc:sldMk cId="0" sldId="310"/>
            <ac:spMk id="1089" creationId="{00000000-0000-0000-0000-000000000000}"/>
          </ac:spMkLst>
        </pc:spChg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12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15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16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17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19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22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29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1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2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3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4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5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6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7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8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9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40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41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42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43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44"/>
        </pc:sldMkLst>
      </pc:sldChg>
      <pc:sldChg chg="addSp delSp modSp 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1366478444" sldId="349"/>
        </pc:sldMkLst>
        <pc:spChg chg="mod">
          <ac:chgData name="Daniel Carvalho" userId="5d1cc23a-97af-4f53-959c-f03d38fc032e" providerId="ADAL" clId="{35A6C623-9F63-4BE7-86FA-B5ECA39EB5E3}" dt="2023-01-02T20:00:56.228" v="1876"/>
          <ac:spMkLst>
            <pc:docMk/>
            <pc:sldMk cId="1366478444" sldId="349"/>
            <ac:spMk id="4" creationId="{6ECC0561-16BD-4DF4-C0B3-9CA4B9DCEF1F}"/>
          </ac:spMkLst>
        </pc:spChg>
        <pc:spChg chg="mod">
          <ac:chgData name="Daniel Carvalho" userId="5d1cc23a-97af-4f53-959c-f03d38fc032e" providerId="ADAL" clId="{35A6C623-9F63-4BE7-86FA-B5ECA39EB5E3}" dt="2023-01-02T20:00:56.228" v="1876"/>
          <ac:spMkLst>
            <pc:docMk/>
            <pc:sldMk cId="1366478444" sldId="349"/>
            <ac:spMk id="5" creationId="{EA283ADD-8912-6CC9-B582-75F22C5259B0}"/>
          </ac:spMkLst>
        </pc:spChg>
        <pc:grpChg chg="add del mod">
          <ac:chgData name="Daniel Carvalho" userId="5d1cc23a-97af-4f53-959c-f03d38fc032e" providerId="ADAL" clId="{35A6C623-9F63-4BE7-86FA-B5ECA39EB5E3}" dt="2023-01-02T20:00:58.676" v="1877"/>
          <ac:grpSpMkLst>
            <pc:docMk/>
            <pc:sldMk cId="1366478444" sldId="349"/>
            <ac:grpSpMk id="3" creationId="{CBD486A4-AE59-6371-5DD7-EE1200FCE530}"/>
          </ac:grpSpMkLst>
        </pc:grpChg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2183175842" sldId="350"/>
        </pc:sldMkLst>
      </pc:sldChg>
      <pc:sldChg chg="modSp mod">
        <pc:chgData name="Daniel Carvalho" userId="5d1cc23a-97af-4f53-959c-f03d38fc032e" providerId="ADAL" clId="{35A6C623-9F63-4BE7-86FA-B5ECA39EB5E3}" dt="2023-01-02T19:55:18.464" v="1740" actId="2711"/>
        <pc:sldMkLst>
          <pc:docMk/>
          <pc:sldMk cId="1574594201" sldId="351"/>
        </pc:sldMkLst>
        <pc:spChg chg="mod">
          <ac:chgData name="Daniel Carvalho" userId="5d1cc23a-97af-4f53-959c-f03d38fc032e" providerId="ADAL" clId="{35A6C623-9F63-4BE7-86FA-B5ECA39EB5E3}" dt="2023-01-02T19:55:18.464" v="1740" actId="2711"/>
          <ac:spMkLst>
            <pc:docMk/>
            <pc:sldMk cId="1574594201" sldId="351"/>
            <ac:spMk id="3" creationId="{8E889B6D-9B8D-8DAA-0D82-AC3D607C8FE0}"/>
          </ac:spMkLst>
        </pc:spChg>
      </pc:sldChg>
      <pc:sldChg chg="modSp mod">
        <pc:chgData name="Daniel Carvalho" userId="5d1cc23a-97af-4f53-959c-f03d38fc032e" providerId="ADAL" clId="{35A6C623-9F63-4BE7-86FA-B5ECA39EB5E3}" dt="2023-01-02T19:55:14.182" v="1738" actId="2711"/>
        <pc:sldMkLst>
          <pc:docMk/>
          <pc:sldMk cId="740918873" sldId="352"/>
        </pc:sldMkLst>
        <pc:spChg chg="mod">
          <ac:chgData name="Daniel Carvalho" userId="5d1cc23a-97af-4f53-959c-f03d38fc032e" providerId="ADAL" clId="{35A6C623-9F63-4BE7-86FA-B5ECA39EB5E3}" dt="2023-01-02T19:55:14.182" v="1738" actId="2711"/>
          <ac:spMkLst>
            <pc:docMk/>
            <pc:sldMk cId="740918873" sldId="352"/>
            <ac:spMk id="3" creationId="{A2F7FBEF-7299-AA16-7542-9CCA12018FE5}"/>
          </ac:spMkLst>
        </pc:spChg>
        <pc:spChg chg="mod">
          <ac:chgData name="Daniel Carvalho" userId="5d1cc23a-97af-4f53-959c-f03d38fc032e" providerId="ADAL" clId="{35A6C623-9F63-4BE7-86FA-B5ECA39EB5E3}" dt="2023-01-02T18:45:28.815" v="39" actId="1076"/>
          <ac:spMkLst>
            <pc:docMk/>
            <pc:sldMk cId="740918873" sldId="352"/>
            <ac:spMk id="616" creationId="{00000000-0000-0000-0000-000000000000}"/>
          </ac:spMkLst>
        </pc:spChg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1877569064" sldId="353"/>
        </pc:sldMkLst>
      </pc:sldChg>
      <pc:sldChg chg="addSp delSp modSp mod">
        <pc:chgData name="Daniel Carvalho" userId="5d1cc23a-97af-4f53-959c-f03d38fc032e" providerId="ADAL" clId="{35A6C623-9F63-4BE7-86FA-B5ECA39EB5E3}" dt="2023-01-02T20:02:38.754" v="1895" actId="1076"/>
        <pc:sldMkLst>
          <pc:docMk/>
          <pc:sldMk cId="1576506477" sldId="354"/>
        </pc:sldMkLst>
        <pc:spChg chg="mod">
          <ac:chgData name="Daniel Carvalho" userId="5d1cc23a-97af-4f53-959c-f03d38fc032e" providerId="ADAL" clId="{35A6C623-9F63-4BE7-86FA-B5ECA39EB5E3}" dt="2023-01-02T20:02:37.146" v="1894" actId="1076"/>
          <ac:spMkLst>
            <pc:docMk/>
            <pc:sldMk cId="1576506477" sldId="354"/>
            <ac:spMk id="2" creationId="{1EABD3F8-4268-5E56-4509-4E5E572D57D6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4" creationId="{454C6774-07F9-B6B1-F789-480DB520B13C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5" creationId="{963ADC3C-7032-F26C-AEBB-E83CA5B64F54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6" creationId="{5781549C-487B-6B5F-62DF-A92A57E5F15E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7" creationId="{E2856997-53A9-627D-EE99-759EC552ADEB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8" creationId="{603FF091-78BD-3C44-AFA5-655E55F0FBC1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9" creationId="{31D80BFB-7C84-F4EE-4B98-0504715DEAAC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10" creationId="{22D969BE-1F1C-8127-8FCB-E3C6AC8FA042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11" creationId="{B8A46AAF-100D-104D-582C-8C68B6A57FD2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12" creationId="{3CD1579D-FD53-BEEF-4B3F-FB89C9751A2B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13" creationId="{71D772B1-EA68-2F9B-5BB5-2CAB4CBB013D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15" creationId="{796B9410-A851-9AF3-373C-A617C0738998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16" creationId="{016138F8-6021-05A7-E6F0-C55EE9DF777B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17" creationId="{A69F6905-C142-8AC1-6649-26369CCFA891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18" creationId="{B1BB0EF3-DCEE-BF7E-D7E3-9B8812C9752C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19" creationId="{D0557720-12FD-142D-A363-92AC760A13A9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20" creationId="{3BB151FD-D674-6580-F90C-71782F603EFE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21" creationId="{A4C522E8-EE3D-3D34-FC12-1631947CF82A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22" creationId="{E8586394-CD19-EF57-F3FF-092E0A8A0367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23" creationId="{26AE4B82-5972-2A78-6BDE-A97BD278D415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24" creationId="{38901625-328A-22EA-D54F-B4391704E699}"/>
          </ac:spMkLst>
        </pc:spChg>
        <pc:grpChg chg="add del mod">
          <ac:chgData name="Daniel Carvalho" userId="5d1cc23a-97af-4f53-959c-f03d38fc032e" providerId="ADAL" clId="{35A6C623-9F63-4BE7-86FA-B5ECA39EB5E3}" dt="2023-01-02T20:02:01.838" v="1889"/>
          <ac:grpSpMkLst>
            <pc:docMk/>
            <pc:sldMk cId="1576506477" sldId="354"/>
            <ac:grpSpMk id="3" creationId="{E366089B-DBE3-EA6C-F562-DF31518FE703}"/>
          </ac:grpSpMkLst>
        </pc:grpChg>
        <pc:grpChg chg="add mod">
          <ac:chgData name="Daniel Carvalho" userId="5d1cc23a-97af-4f53-959c-f03d38fc032e" providerId="ADAL" clId="{35A6C623-9F63-4BE7-86FA-B5ECA39EB5E3}" dt="2023-01-02T20:02:38.754" v="1895" actId="1076"/>
          <ac:grpSpMkLst>
            <pc:docMk/>
            <pc:sldMk cId="1576506477" sldId="354"/>
            <ac:grpSpMk id="14" creationId="{57AD6BBE-47C7-A0E7-2AFC-979DEB5B6EA3}"/>
          </ac:grpSpMkLst>
        </pc:grpChg>
      </pc:sldChg>
      <pc:sldChg chg="addSp delSp modSp add mod">
        <pc:chgData name="Daniel Carvalho" userId="5d1cc23a-97af-4f53-959c-f03d38fc032e" providerId="ADAL" clId="{35A6C623-9F63-4BE7-86FA-B5ECA39EB5E3}" dt="2023-01-02T18:45:24.136" v="37" actId="478"/>
        <pc:sldMkLst>
          <pc:docMk/>
          <pc:sldMk cId="3351593213" sldId="356"/>
        </pc:sldMkLst>
        <pc:spChg chg="add del mod">
          <ac:chgData name="Daniel Carvalho" userId="5d1cc23a-97af-4f53-959c-f03d38fc032e" providerId="ADAL" clId="{35A6C623-9F63-4BE7-86FA-B5ECA39EB5E3}" dt="2023-01-02T18:45:09.480" v="25" actId="478"/>
          <ac:spMkLst>
            <pc:docMk/>
            <pc:sldMk cId="3351593213" sldId="356"/>
            <ac:spMk id="3" creationId="{2AFC570F-7A18-F09E-465B-35F55C661FCD}"/>
          </ac:spMkLst>
        </pc:spChg>
        <pc:spChg chg="add del mod">
          <ac:chgData name="Daniel Carvalho" userId="5d1cc23a-97af-4f53-959c-f03d38fc032e" providerId="ADAL" clId="{35A6C623-9F63-4BE7-86FA-B5ECA39EB5E3}" dt="2023-01-02T18:45:10.646" v="26" actId="478"/>
          <ac:spMkLst>
            <pc:docMk/>
            <pc:sldMk cId="3351593213" sldId="356"/>
            <ac:spMk id="5" creationId="{34177031-D0FF-2B5B-99EA-BA2152ACD8A1}"/>
          </ac:spMkLst>
        </pc:spChg>
        <pc:spChg chg="add del mod">
          <ac:chgData name="Daniel Carvalho" userId="5d1cc23a-97af-4f53-959c-f03d38fc032e" providerId="ADAL" clId="{35A6C623-9F63-4BE7-86FA-B5ECA39EB5E3}" dt="2023-01-02T18:45:14.504" v="29" actId="478"/>
          <ac:spMkLst>
            <pc:docMk/>
            <pc:sldMk cId="3351593213" sldId="356"/>
            <ac:spMk id="7" creationId="{E9767391-8956-D3FE-3B35-06C63AD1606C}"/>
          </ac:spMkLst>
        </pc:spChg>
        <pc:spChg chg="add del mod">
          <ac:chgData name="Daniel Carvalho" userId="5d1cc23a-97af-4f53-959c-f03d38fc032e" providerId="ADAL" clId="{35A6C623-9F63-4BE7-86FA-B5ECA39EB5E3}" dt="2023-01-02T18:45:17.178" v="31" actId="478"/>
          <ac:spMkLst>
            <pc:docMk/>
            <pc:sldMk cId="3351593213" sldId="356"/>
            <ac:spMk id="9" creationId="{D2B532EF-E2CB-0E4E-53F8-3FCF751B8A31}"/>
          </ac:spMkLst>
        </pc:spChg>
        <pc:spChg chg="add del mod">
          <ac:chgData name="Daniel Carvalho" userId="5d1cc23a-97af-4f53-959c-f03d38fc032e" providerId="ADAL" clId="{35A6C623-9F63-4BE7-86FA-B5ECA39EB5E3}" dt="2023-01-02T18:45:20.118" v="33" actId="478"/>
          <ac:spMkLst>
            <pc:docMk/>
            <pc:sldMk cId="3351593213" sldId="356"/>
            <ac:spMk id="11" creationId="{8D8A986F-A9BC-50FF-61C5-D9B1BF9D1FF4}"/>
          </ac:spMkLst>
        </pc:spChg>
        <pc:spChg chg="add del mod">
          <ac:chgData name="Daniel Carvalho" userId="5d1cc23a-97af-4f53-959c-f03d38fc032e" providerId="ADAL" clId="{35A6C623-9F63-4BE7-86FA-B5ECA39EB5E3}" dt="2023-01-02T18:45:24.136" v="37" actId="478"/>
          <ac:spMkLst>
            <pc:docMk/>
            <pc:sldMk cId="3351593213" sldId="356"/>
            <ac:spMk id="13" creationId="{8A26138B-AE0C-D38F-CBB0-E27D348F3E5F}"/>
          </ac:spMkLst>
        </pc:spChg>
        <pc:spChg chg="del">
          <ac:chgData name="Daniel Carvalho" userId="5d1cc23a-97af-4f53-959c-f03d38fc032e" providerId="ADAL" clId="{35A6C623-9F63-4BE7-86FA-B5ECA39EB5E3}" dt="2023-01-02T18:45:22.462" v="36" actId="478"/>
          <ac:spMkLst>
            <pc:docMk/>
            <pc:sldMk cId="3351593213" sldId="356"/>
            <ac:spMk id="867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08.370" v="24" actId="478"/>
          <ac:spMkLst>
            <pc:docMk/>
            <pc:sldMk cId="3351593213" sldId="356"/>
            <ac:spMk id="868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15.740" v="30" actId="478"/>
          <ac:spMkLst>
            <pc:docMk/>
            <pc:sldMk cId="3351593213" sldId="356"/>
            <ac:spMk id="869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12.612" v="28" actId="478"/>
          <ac:spMkLst>
            <pc:docMk/>
            <pc:sldMk cId="3351593213" sldId="356"/>
            <ac:spMk id="870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18.552" v="32" actId="478"/>
          <ac:spMkLst>
            <pc:docMk/>
            <pc:sldMk cId="3351593213" sldId="356"/>
            <ac:spMk id="871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07.032" v="23" actId="478"/>
          <ac:spMkLst>
            <pc:docMk/>
            <pc:sldMk cId="3351593213" sldId="356"/>
            <ac:spMk id="872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8:45:01.093" v="19" actId="20577"/>
          <ac:spMkLst>
            <pc:docMk/>
            <pc:sldMk cId="3351593213" sldId="356"/>
            <ac:spMk id="873" creationId="{00000000-0000-0000-0000-000000000000}"/>
          </ac:spMkLst>
        </pc:spChg>
        <pc:grpChg chg="del">
          <ac:chgData name="Daniel Carvalho" userId="5d1cc23a-97af-4f53-959c-f03d38fc032e" providerId="ADAL" clId="{35A6C623-9F63-4BE7-86FA-B5ECA39EB5E3}" dt="2023-01-02T18:45:04.171" v="20" actId="478"/>
          <ac:grpSpMkLst>
            <pc:docMk/>
            <pc:sldMk cId="3351593213" sldId="356"/>
            <ac:grpSpMk id="874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8:45:21.310" v="35" actId="478"/>
          <ac:grpSpMkLst>
            <pc:docMk/>
            <pc:sldMk cId="3351593213" sldId="356"/>
            <ac:grpSpMk id="880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8:45:20.626" v="34" actId="478"/>
          <ac:grpSpMkLst>
            <pc:docMk/>
            <pc:sldMk cId="3351593213" sldId="356"/>
            <ac:grpSpMk id="885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8:45:05.403" v="22" actId="478"/>
          <ac:grpSpMkLst>
            <pc:docMk/>
            <pc:sldMk cId="3351593213" sldId="356"/>
            <ac:grpSpMk id="890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8:45:11.449" v="27" actId="478"/>
          <ac:grpSpMkLst>
            <pc:docMk/>
            <pc:sldMk cId="3351593213" sldId="356"/>
            <ac:grpSpMk id="899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8:45:04.920" v="21" actId="478"/>
          <ac:grpSpMkLst>
            <pc:docMk/>
            <pc:sldMk cId="3351593213" sldId="356"/>
            <ac:grpSpMk id="904" creationId="{00000000-0000-0000-0000-000000000000}"/>
          </ac:grpSpMkLst>
        </pc:grpChg>
      </pc:sldChg>
      <pc:sldChg chg="addSp delSp modSp add mod">
        <pc:chgData name="Daniel Carvalho" userId="5d1cc23a-97af-4f53-959c-f03d38fc032e" providerId="ADAL" clId="{35A6C623-9F63-4BE7-86FA-B5ECA39EB5E3}" dt="2023-01-02T20:00:17.196" v="1875" actId="1076"/>
        <pc:sldMkLst>
          <pc:docMk/>
          <pc:sldMk cId="3406945662" sldId="357"/>
        </pc:sldMkLst>
        <pc:spChg chg="add del mod">
          <ac:chgData name="Daniel Carvalho" userId="5d1cc23a-97af-4f53-959c-f03d38fc032e" providerId="ADAL" clId="{35A6C623-9F63-4BE7-86FA-B5ECA39EB5E3}" dt="2023-01-02T18:45:52.695" v="42" actId="478"/>
          <ac:spMkLst>
            <pc:docMk/>
            <pc:sldMk cId="3406945662" sldId="357"/>
            <ac:spMk id="3" creationId="{8B336B4F-950A-A07A-B610-D47A7B8E0AC6}"/>
          </ac:spMkLst>
        </pc:spChg>
        <pc:spChg chg="add del mod">
          <ac:chgData name="Daniel Carvalho" userId="5d1cc23a-97af-4f53-959c-f03d38fc032e" providerId="ADAL" clId="{35A6C623-9F63-4BE7-86FA-B5ECA39EB5E3}" dt="2023-01-02T18:46:02.740" v="50" actId="478"/>
          <ac:spMkLst>
            <pc:docMk/>
            <pc:sldMk cId="3406945662" sldId="357"/>
            <ac:spMk id="5" creationId="{36F3A345-81ED-5C9C-AD98-C811780DE545}"/>
          </ac:spMkLst>
        </pc:spChg>
        <pc:spChg chg="add del mod">
          <ac:chgData name="Daniel Carvalho" userId="5d1cc23a-97af-4f53-959c-f03d38fc032e" providerId="ADAL" clId="{35A6C623-9F63-4BE7-86FA-B5ECA39EB5E3}" dt="2023-01-02T18:46:07.910" v="54" actId="478"/>
          <ac:spMkLst>
            <pc:docMk/>
            <pc:sldMk cId="3406945662" sldId="357"/>
            <ac:spMk id="7" creationId="{CB60613C-0D74-AEA6-481B-DF75F4549D49}"/>
          </ac:spMkLst>
        </pc:spChg>
        <pc:spChg chg="add del mod">
          <ac:chgData name="Daniel Carvalho" userId="5d1cc23a-97af-4f53-959c-f03d38fc032e" providerId="ADAL" clId="{35A6C623-9F63-4BE7-86FA-B5ECA39EB5E3}" dt="2023-01-02T18:46:06.462" v="53" actId="478"/>
          <ac:spMkLst>
            <pc:docMk/>
            <pc:sldMk cId="3406945662" sldId="357"/>
            <ac:spMk id="9" creationId="{08E0D5EC-3DDE-EEBA-C415-E409221BEC5A}"/>
          </ac:spMkLst>
        </pc:spChg>
        <pc:spChg chg="del">
          <ac:chgData name="Daniel Carvalho" userId="5d1cc23a-97af-4f53-959c-f03d38fc032e" providerId="ADAL" clId="{35A6C623-9F63-4BE7-86FA-B5ECA39EB5E3}" dt="2023-01-02T18:46:01.175" v="48" actId="478"/>
          <ac:spMkLst>
            <pc:docMk/>
            <pc:sldMk cId="3406945662" sldId="357"/>
            <ac:spMk id="737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59.156" v="46" actId="478"/>
          <ac:spMkLst>
            <pc:docMk/>
            <pc:sldMk cId="3406945662" sldId="357"/>
            <ac:spMk id="738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56.626" v="43" actId="478"/>
          <ac:spMkLst>
            <pc:docMk/>
            <pc:sldMk cId="3406945662" sldId="357"/>
            <ac:spMk id="739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8:46:23.101" v="76" actId="20577"/>
          <ac:spMkLst>
            <pc:docMk/>
            <pc:sldMk cId="3406945662" sldId="357"/>
            <ac:spMk id="740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50.627" v="41" actId="478"/>
          <ac:spMkLst>
            <pc:docMk/>
            <pc:sldMk cId="3406945662" sldId="357"/>
            <ac:spMk id="752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6:03.672" v="51" actId="478"/>
          <ac:spMkLst>
            <pc:docMk/>
            <pc:sldMk cId="3406945662" sldId="357"/>
            <ac:spMk id="753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6:00.158" v="47" actId="478"/>
          <ac:spMkLst>
            <pc:docMk/>
            <pc:sldMk cId="3406945662" sldId="357"/>
            <ac:spMk id="756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6:04.600" v="52" actId="478"/>
          <ac:spMkLst>
            <pc:docMk/>
            <pc:sldMk cId="3406945662" sldId="357"/>
            <ac:spMk id="757" creationId="{00000000-0000-0000-0000-000000000000}"/>
          </ac:spMkLst>
        </pc:spChg>
        <pc:grpChg chg="del">
          <ac:chgData name="Daniel Carvalho" userId="5d1cc23a-97af-4f53-959c-f03d38fc032e" providerId="ADAL" clId="{35A6C623-9F63-4BE7-86FA-B5ECA39EB5E3}" dt="2023-01-02T18:45:58.527" v="45" actId="478"/>
          <ac:grpSpMkLst>
            <pc:docMk/>
            <pc:sldMk cId="3406945662" sldId="357"/>
            <ac:grpSpMk id="741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8:46:01.854" v="49" actId="478"/>
          <ac:grpSpMkLst>
            <pc:docMk/>
            <pc:sldMk cId="3406945662" sldId="357"/>
            <ac:grpSpMk id="746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8:45:57.712" v="44" actId="478"/>
          <ac:grpSpMkLst>
            <pc:docMk/>
            <pc:sldMk cId="3406945662" sldId="357"/>
            <ac:grpSpMk id="749" creationId="{00000000-0000-0000-0000-000000000000}"/>
          </ac:grpSpMkLst>
        </pc:grpChg>
        <pc:picChg chg="add mod">
          <ac:chgData name="Daniel Carvalho" userId="5d1cc23a-97af-4f53-959c-f03d38fc032e" providerId="ADAL" clId="{35A6C623-9F63-4BE7-86FA-B5ECA39EB5E3}" dt="2023-01-02T20:00:17.196" v="1875" actId="1076"/>
          <ac:picMkLst>
            <pc:docMk/>
            <pc:sldMk cId="3406945662" sldId="357"/>
            <ac:picMk id="11" creationId="{FD4BB7A4-6C56-C6D1-0F50-79B76AD8FA63}"/>
          </ac:picMkLst>
        </pc:picChg>
        <pc:picChg chg="add del mod">
          <ac:chgData name="Daniel Carvalho" userId="5d1cc23a-97af-4f53-959c-f03d38fc032e" providerId="ADAL" clId="{35A6C623-9F63-4BE7-86FA-B5ECA39EB5E3}" dt="2023-01-02T18:51:07.038" v="86" actId="478"/>
          <ac:picMkLst>
            <pc:docMk/>
            <pc:sldMk cId="3406945662" sldId="357"/>
            <ac:picMk id="13" creationId="{C9D94012-5625-43B5-EDCE-0CA838A03BE3}"/>
          </ac:picMkLst>
        </pc:picChg>
        <pc:picChg chg="add mod">
          <ac:chgData name="Daniel Carvalho" userId="5d1cc23a-97af-4f53-959c-f03d38fc032e" providerId="ADAL" clId="{35A6C623-9F63-4BE7-86FA-B5ECA39EB5E3}" dt="2023-01-02T18:51:53.510" v="115" actId="1076"/>
          <ac:picMkLst>
            <pc:docMk/>
            <pc:sldMk cId="3406945662" sldId="357"/>
            <ac:picMk id="15" creationId="{03D982D7-0D8E-E2BC-1490-73EFE49175DD}"/>
          </ac:picMkLst>
        </pc:picChg>
      </pc:sldChg>
      <pc:sldChg chg="addSp delSp modSp add mod">
        <pc:chgData name="Daniel Carvalho" userId="5d1cc23a-97af-4f53-959c-f03d38fc032e" providerId="ADAL" clId="{35A6C623-9F63-4BE7-86FA-B5ECA39EB5E3}" dt="2023-01-03T01:05:24.082" v="1950" actId="1076"/>
        <pc:sldMkLst>
          <pc:docMk/>
          <pc:sldMk cId="9205848" sldId="358"/>
        </pc:sldMkLst>
        <pc:spChg chg="mod">
          <ac:chgData name="Daniel Carvalho" userId="5d1cc23a-97af-4f53-959c-f03d38fc032e" providerId="ADAL" clId="{35A6C623-9F63-4BE7-86FA-B5ECA39EB5E3}" dt="2023-01-02T18:56:31.642" v="126" actId="20577"/>
          <ac:spMkLst>
            <pc:docMk/>
            <pc:sldMk cId="9205848" sldId="358"/>
            <ac:spMk id="959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10:36.052" v="678" actId="1076"/>
          <ac:spMkLst>
            <pc:docMk/>
            <pc:sldMk cId="9205848" sldId="358"/>
            <ac:spMk id="960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3T00:59:59.460" v="1948" actId="20577"/>
          <ac:spMkLst>
            <pc:docMk/>
            <pc:sldMk cId="9205848" sldId="358"/>
            <ac:spMk id="961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10:36.052" v="678" actId="1076"/>
          <ac:spMkLst>
            <pc:docMk/>
            <pc:sldMk cId="9205848" sldId="358"/>
            <ac:spMk id="962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55:40.382" v="1742" actId="2711"/>
          <ac:spMkLst>
            <pc:docMk/>
            <pc:sldMk cId="9205848" sldId="358"/>
            <ac:spMk id="963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10:36.052" v="678" actId="1076"/>
          <ac:spMkLst>
            <pc:docMk/>
            <pc:sldMk cId="9205848" sldId="358"/>
            <ac:spMk id="964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55:36.945" v="1741" actId="2711"/>
          <ac:spMkLst>
            <pc:docMk/>
            <pc:sldMk cId="9205848" sldId="358"/>
            <ac:spMk id="965" creationId="{00000000-0000-0000-0000-000000000000}"/>
          </ac:spMkLst>
        </pc:spChg>
        <pc:grpChg chg="del">
          <ac:chgData name="Daniel Carvalho" userId="5d1cc23a-97af-4f53-959c-f03d38fc032e" providerId="ADAL" clId="{35A6C623-9F63-4BE7-86FA-B5ECA39EB5E3}" dt="2023-01-02T18:59:45.900" v="130" actId="478"/>
          <ac:grpSpMkLst>
            <pc:docMk/>
            <pc:sldMk cId="9205848" sldId="358"/>
            <ac:grpSpMk id="966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9:00:06.366" v="141" actId="478"/>
          <ac:grpSpMkLst>
            <pc:docMk/>
            <pc:sldMk cId="9205848" sldId="358"/>
            <ac:grpSpMk id="973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9:00:57.326" v="159" actId="478"/>
          <ac:grpSpMkLst>
            <pc:docMk/>
            <pc:sldMk cId="9205848" sldId="358"/>
            <ac:grpSpMk id="980" creationId="{00000000-0000-0000-0000-000000000000}"/>
          </ac:grpSpMkLst>
        </pc:grpChg>
        <pc:picChg chg="add mod">
          <ac:chgData name="Daniel Carvalho" userId="5d1cc23a-97af-4f53-959c-f03d38fc032e" providerId="ADAL" clId="{35A6C623-9F63-4BE7-86FA-B5ECA39EB5E3}" dt="2023-01-02T19:10:36.052" v="678" actId="1076"/>
          <ac:picMkLst>
            <pc:docMk/>
            <pc:sldMk cId="9205848" sldId="358"/>
            <ac:picMk id="3" creationId="{B5E5EFC3-6231-29CF-8FF2-94124CBEA704}"/>
          </ac:picMkLst>
        </pc:picChg>
        <pc:picChg chg="add mod">
          <ac:chgData name="Daniel Carvalho" userId="5d1cc23a-97af-4f53-959c-f03d38fc032e" providerId="ADAL" clId="{35A6C623-9F63-4BE7-86FA-B5ECA39EB5E3}" dt="2023-01-02T19:10:36.052" v="678" actId="1076"/>
          <ac:picMkLst>
            <pc:docMk/>
            <pc:sldMk cId="9205848" sldId="358"/>
            <ac:picMk id="5" creationId="{108247DA-2ADF-ED78-60CD-BA6305CAE4A7}"/>
          </ac:picMkLst>
        </pc:picChg>
        <pc:picChg chg="add mod modCrop">
          <ac:chgData name="Daniel Carvalho" userId="5d1cc23a-97af-4f53-959c-f03d38fc032e" providerId="ADAL" clId="{35A6C623-9F63-4BE7-86FA-B5ECA39EB5E3}" dt="2023-01-02T19:10:36.052" v="678" actId="1076"/>
          <ac:picMkLst>
            <pc:docMk/>
            <pc:sldMk cId="9205848" sldId="358"/>
            <ac:picMk id="7" creationId="{BB1BA26F-5CEB-5B84-1EE1-EC719DC0CCFB}"/>
          </ac:picMkLst>
        </pc:picChg>
        <pc:picChg chg="add mod modCrop">
          <ac:chgData name="Daniel Carvalho" userId="5d1cc23a-97af-4f53-959c-f03d38fc032e" providerId="ADAL" clId="{35A6C623-9F63-4BE7-86FA-B5ECA39EB5E3}" dt="2023-01-02T19:10:36.052" v="678" actId="1076"/>
          <ac:picMkLst>
            <pc:docMk/>
            <pc:sldMk cId="9205848" sldId="358"/>
            <ac:picMk id="9" creationId="{E8AE054A-4600-52F3-7ACA-95B7DD09C2F1}"/>
          </ac:picMkLst>
        </pc:picChg>
        <pc:picChg chg="add mod">
          <ac:chgData name="Daniel Carvalho" userId="5d1cc23a-97af-4f53-959c-f03d38fc032e" providerId="ADAL" clId="{35A6C623-9F63-4BE7-86FA-B5ECA39EB5E3}" dt="2023-01-02T19:10:36.052" v="678" actId="1076"/>
          <ac:picMkLst>
            <pc:docMk/>
            <pc:sldMk cId="9205848" sldId="358"/>
            <ac:picMk id="11" creationId="{264807FA-3A0B-3BB9-9E7A-AEC42CCDBE8B}"/>
          </ac:picMkLst>
        </pc:picChg>
        <pc:picChg chg="add mod">
          <ac:chgData name="Daniel Carvalho" userId="5d1cc23a-97af-4f53-959c-f03d38fc032e" providerId="ADAL" clId="{35A6C623-9F63-4BE7-86FA-B5ECA39EB5E3}" dt="2023-01-03T01:05:24.082" v="1950" actId="1076"/>
          <ac:picMkLst>
            <pc:docMk/>
            <pc:sldMk cId="9205848" sldId="358"/>
            <ac:picMk id="13" creationId="{B66F76EB-9558-A416-4612-B3CFEE79EE58}"/>
          </ac:picMkLst>
        </pc:picChg>
      </pc:sldChg>
      <pc:sldChg chg="add del">
        <pc:chgData name="Daniel Carvalho" userId="5d1cc23a-97af-4f53-959c-f03d38fc032e" providerId="ADAL" clId="{35A6C623-9F63-4BE7-86FA-B5ECA39EB5E3}" dt="2023-01-02T18:48:36.829" v="78" actId="47"/>
        <pc:sldMkLst>
          <pc:docMk/>
          <pc:sldMk cId="4129605625" sldId="358"/>
        </pc:sldMkLst>
      </pc:sldChg>
      <pc:sldChg chg="addSp delSp modSp mod">
        <pc:chgData name="Daniel Carvalho" userId="5d1cc23a-97af-4f53-959c-f03d38fc032e" providerId="ADAL" clId="{35A6C623-9F63-4BE7-86FA-B5ECA39EB5E3}" dt="2023-01-02T19:56:37.070" v="1753" actId="2711"/>
        <pc:sldMkLst>
          <pc:docMk/>
          <pc:sldMk cId="492233014" sldId="359"/>
        </pc:sldMkLst>
        <pc:spChg chg="add mod">
          <ac:chgData name="Daniel Carvalho" userId="5d1cc23a-97af-4f53-959c-f03d38fc032e" providerId="ADAL" clId="{35A6C623-9F63-4BE7-86FA-B5ECA39EB5E3}" dt="2023-01-02T19:31:04.449" v="774" actId="164"/>
          <ac:spMkLst>
            <pc:docMk/>
            <pc:sldMk cId="492233014" sldId="359"/>
            <ac:spMk id="6" creationId="{349F71BF-2BC9-09B3-DB4B-283B62441B97}"/>
          </ac:spMkLst>
        </pc:spChg>
        <pc:spChg chg="add mod">
          <ac:chgData name="Daniel Carvalho" userId="5d1cc23a-97af-4f53-959c-f03d38fc032e" providerId="ADAL" clId="{35A6C623-9F63-4BE7-86FA-B5ECA39EB5E3}" dt="2023-01-02T19:32:07.387" v="788" actId="164"/>
          <ac:spMkLst>
            <pc:docMk/>
            <pc:sldMk cId="492233014" sldId="359"/>
            <ac:spMk id="9" creationId="{29478F05-1FC0-AD11-1F05-DDF60A53E04C}"/>
          </ac:spMkLst>
        </pc:spChg>
        <pc:spChg chg="add mod">
          <ac:chgData name="Daniel Carvalho" userId="5d1cc23a-97af-4f53-959c-f03d38fc032e" providerId="ADAL" clId="{35A6C623-9F63-4BE7-86FA-B5ECA39EB5E3}" dt="2023-01-02T19:34:15.141" v="815" actId="164"/>
          <ac:spMkLst>
            <pc:docMk/>
            <pc:sldMk cId="492233014" sldId="359"/>
            <ac:spMk id="23" creationId="{CC846C89-B51C-3641-2EED-893CA2BE7321}"/>
          </ac:spMkLst>
        </pc:spChg>
        <pc:spChg chg="add mod ord">
          <ac:chgData name="Daniel Carvalho" userId="5d1cc23a-97af-4f53-959c-f03d38fc032e" providerId="ADAL" clId="{35A6C623-9F63-4BE7-86FA-B5ECA39EB5E3}" dt="2023-01-02T19:33:29.436" v="811" actId="164"/>
          <ac:spMkLst>
            <pc:docMk/>
            <pc:sldMk cId="492233014" sldId="359"/>
            <ac:spMk id="24" creationId="{B9E911F1-F408-AE26-41D3-20FF51626A44}"/>
          </ac:spMkLst>
        </pc:spChg>
        <pc:spChg chg="add mod">
          <ac:chgData name="Daniel Carvalho" userId="5d1cc23a-97af-4f53-959c-f03d38fc032e" providerId="ADAL" clId="{35A6C623-9F63-4BE7-86FA-B5ECA39EB5E3}" dt="2023-01-02T19:56:18.996" v="1747" actId="2711"/>
          <ac:spMkLst>
            <pc:docMk/>
            <pc:sldMk cId="492233014" sldId="359"/>
            <ac:spMk id="29" creationId="{5733E417-2AE0-081F-31CE-4EE44DAE409B}"/>
          </ac:spMkLst>
        </pc:spChg>
        <pc:spChg chg="add mod">
          <ac:chgData name="Daniel Carvalho" userId="5d1cc23a-97af-4f53-959c-f03d38fc032e" providerId="ADAL" clId="{35A6C623-9F63-4BE7-86FA-B5ECA39EB5E3}" dt="2023-01-02T19:56:26.306" v="1749" actId="403"/>
          <ac:spMkLst>
            <pc:docMk/>
            <pc:sldMk cId="492233014" sldId="359"/>
            <ac:spMk id="31" creationId="{DFE015D1-F3C9-02C2-8164-F5C258F149CD}"/>
          </ac:spMkLst>
        </pc:spChg>
        <pc:spChg chg="add mod">
          <ac:chgData name="Daniel Carvalho" userId="5d1cc23a-97af-4f53-959c-f03d38fc032e" providerId="ADAL" clId="{35A6C623-9F63-4BE7-86FA-B5ECA39EB5E3}" dt="2023-01-02T19:56:32.415" v="1751" actId="2711"/>
          <ac:spMkLst>
            <pc:docMk/>
            <pc:sldMk cId="492233014" sldId="359"/>
            <ac:spMk id="33" creationId="{F748E498-1A4B-31EA-2B39-20E33BE9B03B}"/>
          </ac:spMkLst>
        </pc:spChg>
        <pc:spChg chg="add mod">
          <ac:chgData name="Daniel Carvalho" userId="5d1cc23a-97af-4f53-959c-f03d38fc032e" providerId="ADAL" clId="{35A6C623-9F63-4BE7-86FA-B5ECA39EB5E3}" dt="2023-01-02T19:56:37.070" v="1753" actId="2711"/>
          <ac:spMkLst>
            <pc:docMk/>
            <pc:sldMk cId="492233014" sldId="359"/>
            <ac:spMk id="35" creationId="{528FC22A-55C5-5E4B-FA48-B81411A8BA40}"/>
          </ac:spMkLst>
        </pc:spChg>
        <pc:spChg chg="mod">
          <ac:chgData name="Daniel Carvalho" userId="5d1cc23a-97af-4f53-959c-f03d38fc032e" providerId="ADAL" clId="{35A6C623-9F63-4BE7-86FA-B5ECA39EB5E3}" dt="2023-01-02T19:23:36.655" v="696" actId="20577"/>
          <ac:spMkLst>
            <pc:docMk/>
            <pc:sldMk cId="492233014" sldId="359"/>
            <ac:spMk id="1088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43:33.435" v="1120" actId="1076"/>
          <ac:spMkLst>
            <pc:docMk/>
            <pc:sldMk cId="492233014" sldId="359"/>
            <ac:spMk id="1089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30:32.216" v="768" actId="164"/>
          <ac:spMkLst>
            <pc:docMk/>
            <pc:sldMk cId="492233014" sldId="359"/>
            <ac:spMk id="1091" creationId="{00000000-0000-0000-0000-000000000000}"/>
          </ac:spMkLst>
        </pc:spChg>
        <pc:spChg chg="add del">
          <ac:chgData name="Daniel Carvalho" userId="5d1cc23a-97af-4f53-959c-f03d38fc032e" providerId="ADAL" clId="{35A6C623-9F63-4BE7-86FA-B5ECA39EB5E3}" dt="2023-01-02T19:39:56.425" v="886" actId="478"/>
          <ac:spMkLst>
            <pc:docMk/>
            <pc:sldMk cId="492233014" sldId="359"/>
            <ac:spMk id="1092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25:36.677" v="724" actId="478"/>
          <ac:spMkLst>
            <pc:docMk/>
            <pc:sldMk cId="492233014" sldId="359"/>
            <ac:spMk id="1094" creationId="{00000000-0000-0000-0000-000000000000}"/>
          </ac:spMkLst>
        </pc:spChg>
        <pc:spChg chg="del mod">
          <ac:chgData name="Daniel Carvalho" userId="5d1cc23a-97af-4f53-959c-f03d38fc032e" providerId="ADAL" clId="{35A6C623-9F63-4BE7-86FA-B5ECA39EB5E3}" dt="2023-01-02T19:40:05.003" v="890" actId="478"/>
          <ac:spMkLst>
            <pc:docMk/>
            <pc:sldMk cId="492233014" sldId="359"/>
            <ac:spMk id="1095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23:46.811" v="699" actId="478"/>
          <ac:spMkLst>
            <pc:docMk/>
            <pc:sldMk cId="492233014" sldId="359"/>
            <ac:spMk id="1097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56:12.505" v="1745" actId="403"/>
          <ac:spMkLst>
            <pc:docMk/>
            <pc:sldMk cId="492233014" sldId="359"/>
            <ac:spMk id="1098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25:35.733" v="723" actId="478"/>
          <ac:spMkLst>
            <pc:docMk/>
            <pc:sldMk cId="492233014" sldId="359"/>
            <ac:spMk id="1100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0:00.260" v="887" actId="478"/>
          <ac:spMkLst>
            <pc:docMk/>
            <pc:sldMk cId="492233014" sldId="359"/>
            <ac:spMk id="1101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25:37.501" v="725" actId="478"/>
          <ac:spMkLst>
            <pc:docMk/>
            <pc:sldMk cId="492233014" sldId="359"/>
            <ac:spMk id="1103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0:07.970" v="893" actId="478"/>
          <ac:spMkLst>
            <pc:docMk/>
            <pc:sldMk cId="492233014" sldId="359"/>
            <ac:spMk id="1104" creationId="{00000000-0000-0000-0000-000000000000}"/>
          </ac:spMkLst>
        </pc:spChg>
        <pc:grpChg chg="add mod">
          <ac:chgData name="Daniel Carvalho" userId="5d1cc23a-97af-4f53-959c-f03d38fc032e" providerId="ADAL" clId="{35A6C623-9F63-4BE7-86FA-B5ECA39EB5E3}" dt="2023-01-02T19:43:33.435" v="1120" actId="1076"/>
          <ac:grpSpMkLst>
            <pc:docMk/>
            <pc:sldMk cId="492233014" sldId="359"/>
            <ac:grpSpMk id="18" creationId="{55573DE6-CB48-3CE5-055F-41D1F66246B6}"/>
          </ac:grpSpMkLst>
        </pc:grpChg>
        <pc:grpChg chg="add mod">
          <ac:chgData name="Daniel Carvalho" userId="5d1cc23a-97af-4f53-959c-f03d38fc032e" providerId="ADAL" clId="{35A6C623-9F63-4BE7-86FA-B5ECA39EB5E3}" dt="2023-01-02T19:43:33.435" v="1120" actId="1076"/>
          <ac:grpSpMkLst>
            <pc:docMk/>
            <pc:sldMk cId="492233014" sldId="359"/>
            <ac:grpSpMk id="19" creationId="{018C5ED2-02B0-549F-0DC7-077D065C874A}"/>
          </ac:grpSpMkLst>
        </pc:grpChg>
        <pc:grpChg chg="add mod">
          <ac:chgData name="Daniel Carvalho" userId="5d1cc23a-97af-4f53-959c-f03d38fc032e" providerId="ADAL" clId="{35A6C623-9F63-4BE7-86FA-B5ECA39EB5E3}" dt="2023-01-02T19:43:33.435" v="1120" actId="1076"/>
          <ac:grpSpMkLst>
            <pc:docMk/>
            <pc:sldMk cId="492233014" sldId="359"/>
            <ac:grpSpMk id="25" creationId="{7AEED5B0-66C8-A3CE-A71E-D3ED1C99ACFE}"/>
          </ac:grpSpMkLst>
        </pc:grpChg>
        <pc:grpChg chg="add mod">
          <ac:chgData name="Daniel Carvalho" userId="5d1cc23a-97af-4f53-959c-f03d38fc032e" providerId="ADAL" clId="{35A6C623-9F63-4BE7-86FA-B5ECA39EB5E3}" dt="2023-01-02T19:43:33.435" v="1120" actId="1076"/>
          <ac:grpSpMkLst>
            <pc:docMk/>
            <pc:sldMk cId="492233014" sldId="359"/>
            <ac:grpSpMk id="26" creationId="{26C89C9A-8FCD-0A7A-7529-CEFA399269AB}"/>
          </ac:grpSpMkLst>
        </pc:grpChg>
        <pc:grpChg chg="add mod">
          <ac:chgData name="Daniel Carvalho" userId="5d1cc23a-97af-4f53-959c-f03d38fc032e" providerId="ADAL" clId="{35A6C623-9F63-4BE7-86FA-B5ECA39EB5E3}" dt="2023-01-02T19:43:33.435" v="1120" actId="1076"/>
          <ac:grpSpMkLst>
            <pc:docMk/>
            <pc:sldMk cId="492233014" sldId="359"/>
            <ac:grpSpMk id="27" creationId="{5A577511-7700-468F-F324-8E4189332EB3}"/>
          </ac:grpSpMkLst>
        </pc:grpChg>
        <pc:picChg chg="add mod">
          <ac:chgData name="Daniel Carvalho" userId="5d1cc23a-97af-4f53-959c-f03d38fc032e" providerId="ADAL" clId="{35A6C623-9F63-4BE7-86FA-B5ECA39EB5E3}" dt="2023-01-02T19:30:32.216" v="768" actId="164"/>
          <ac:picMkLst>
            <pc:docMk/>
            <pc:sldMk cId="492233014" sldId="359"/>
            <ac:picMk id="3" creationId="{55FD6792-DBD5-0568-90D9-CF8C3DA2B233}"/>
          </ac:picMkLst>
        </pc:picChg>
        <pc:picChg chg="add mod ord">
          <ac:chgData name="Daniel Carvalho" userId="5d1cc23a-97af-4f53-959c-f03d38fc032e" providerId="ADAL" clId="{35A6C623-9F63-4BE7-86FA-B5ECA39EB5E3}" dt="2023-01-02T19:31:04.449" v="774" actId="164"/>
          <ac:picMkLst>
            <pc:docMk/>
            <pc:sldMk cId="492233014" sldId="359"/>
            <ac:picMk id="5" creationId="{11FA93BB-2689-1858-96B3-FDE77F21B9A8}"/>
          </ac:picMkLst>
        </pc:picChg>
        <pc:picChg chg="add del mod ord">
          <ac:chgData name="Daniel Carvalho" userId="5d1cc23a-97af-4f53-959c-f03d38fc032e" providerId="ADAL" clId="{35A6C623-9F63-4BE7-86FA-B5ECA39EB5E3}" dt="2023-01-02T19:27:36.575" v="743" actId="478"/>
          <ac:picMkLst>
            <pc:docMk/>
            <pc:sldMk cId="492233014" sldId="359"/>
            <ac:picMk id="8" creationId="{D9D63ADB-D201-6D85-7D2A-DF9F5FBDF28C}"/>
          </ac:picMkLst>
        </pc:picChg>
        <pc:picChg chg="add del mod">
          <ac:chgData name="Daniel Carvalho" userId="5d1cc23a-97af-4f53-959c-f03d38fc032e" providerId="ADAL" clId="{35A6C623-9F63-4BE7-86FA-B5ECA39EB5E3}" dt="2023-01-02T19:28:29.229" v="754" actId="478"/>
          <ac:picMkLst>
            <pc:docMk/>
            <pc:sldMk cId="492233014" sldId="359"/>
            <ac:picMk id="11" creationId="{FA97A706-D439-FDD3-81D0-88131EE0BC16}"/>
          </ac:picMkLst>
        </pc:picChg>
        <pc:picChg chg="add del mod">
          <ac:chgData name="Daniel Carvalho" userId="5d1cc23a-97af-4f53-959c-f03d38fc032e" providerId="ADAL" clId="{35A6C623-9F63-4BE7-86FA-B5ECA39EB5E3}" dt="2023-01-02T19:31:50.099" v="781" actId="478"/>
          <ac:picMkLst>
            <pc:docMk/>
            <pc:sldMk cId="492233014" sldId="359"/>
            <ac:picMk id="13" creationId="{9E234793-95F4-970B-A1DB-231BF003F91F}"/>
          </ac:picMkLst>
        </pc:picChg>
        <pc:picChg chg="add mod ord">
          <ac:chgData name="Daniel Carvalho" userId="5d1cc23a-97af-4f53-959c-f03d38fc032e" providerId="ADAL" clId="{35A6C623-9F63-4BE7-86FA-B5ECA39EB5E3}" dt="2023-01-02T19:33:29.436" v="811" actId="164"/>
          <ac:picMkLst>
            <pc:docMk/>
            <pc:sldMk cId="492233014" sldId="359"/>
            <ac:picMk id="15" creationId="{A8B394FB-E3B0-A6C7-FBE6-6C76711BF1C7}"/>
          </ac:picMkLst>
        </pc:picChg>
        <pc:picChg chg="add mod ord">
          <ac:chgData name="Daniel Carvalho" userId="5d1cc23a-97af-4f53-959c-f03d38fc032e" providerId="ADAL" clId="{35A6C623-9F63-4BE7-86FA-B5ECA39EB5E3}" dt="2023-01-02T19:34:15.141" v="815" actId="164"/>
          <ac:picMkLst>
            <pc:docMk/>
            <pc:sldMk cId="492233014" sldId="359"/>
            <ac:picMk id="17" creationId="{E76D489F-5C1D-4113-738C-FA7711112E8A}"/>
          </ac:picMkLst>
        </pc:picChg>
        <pc:picChg chg="add mod">
          <ac:chgData name="Daniel Carvalho" userId="5d1cc23a-97af-4f53-959c-f03d38fc032e" providerId="ADAL" clId="{35A6C623-9F63-4BE7-86FA-B5ECA39EB5E3}" dt="2023-01-02T19:32:07.387" v="788" actId="164"/>
          <ac:picMkLst>
            <pc:docMk/>
            <pc:sldMk cId="492233014" sldId="359"/>
            <ac:picMk id="20" creationId="{6AFFF098-4715-3C3A-77D9-B2B2EF0133D7}"/>
          </ac:picMkLst>
        </pc:picChg>
        <pc:picChg chg="add del mod">
          <ac:chgData name="Daniel Carvalho" userId="5d1cc23a-97af-4f53-959c-f03d38fc032e" providerId="ADAL" clId="{35A6C623-9F63-4BE7-86FA-B5ECA39EB5E3}" dt="2023-01-02T19:31:18.540" v="780"/>
          <ac:picMkLst>
            <pc:docMk/>
            <pc:sldMk cId="492233014" sldId="359"/>
            <ac:picMk id="21" creationId="{A358934B-9E25-56B7-2903-F902847D246E}"/>
          </ac:picMkLst>
        </pc:picChg>
        <pc:picChg chg="add del mod">
          <ac:chgData name="Daniel Carvalho" userId="5d1cc23a-97af-4f53-959c-f03d38fc032e" providerId="ADAL" clId="{35A6C623-9F63-4BE7-86FA-B5ECA39EB5E3}" dt="2023-01-02T19:31:18.306" v="779"/>
          <ac:picMkLst>
            <pc:docMk/>
            <pc:sldMk cId="492233014" sldId="359"/>
            <ac:picMk id="22" creationId="{E6FF39A3-AACF-A881-A6BA-C653E74D3CC6}"/>
          </ac:picMkLst>
        </pc:picChg>
        <pc:cxnChg chg="add mod ord">
          <ac:chgData name="Daniel Carvalho" userId="5d1cc23a-97af-4f53-959c-f03d38fc032e" providerId="ADAL" clId="{35A6C623-9F63-4BE7-86FA-B5ECA39EB5E3}" dt="2023-01-02T19:43:33.435" v="1120" actId="1076"/>
          <ac:cxnSpMkLst>
            <pc:docMk/>
            <pc:sldMk cId="492233014" sldId="359"/>
            <ac:cxnSpMk id="28" creationId="{5F6F527B-D145-5D2E-9210-C93AF3A2C0C9}"/>
          </ac:cxnSpMkLst>
        </pc:cxnChg>
        <pc:cxnChg chg="add mod ord">
          <ac:chgData name="Daniel Carvalho" userId="5d1cc23a-97af-4f53-959c-f03d38fc032e" providerId="ADAL" clId="{35A6C623-9F63-4BE7-86FA-B5ECA39EB5E3}" dt="2023-01-02T19:43:33.435" v="1120" actId="1076"/>
          <ac:cxnSpMkLst>
            <pc:docMk/>
            <pc:sldMk cId="492233014" sldId="359"/>
            <ac:cxnSpMk id="30" creationId="{0A2143B0-89BC-E16D-BB89-D057E58A51A6}"/>
          </ac:cxnSpMkLst>
        </pc:cxnChg>
        <pc:cxnChg chg="add mod ord">
          <ac:chgData name="Daniel Carvalho" userId="5d1cc23a-97af-4f53-959c-f03d38fc032e" providerId="ADAL" clId="{35A6C623-9F63-4BE7-86FA-B5ECA39EB5E3}" dt="2023-01-02T19:43:33.435" v="1120" actId="1076"/>
          <ac:cxnSpMkLst>
            <pc:docMk/>
            <pc:sldMk cId="492233014" sldId="359"/>
            <ac:cxnSpMk id="32" creationId="{2630EA2B-2CBC-FC3F-096A-276E1F1659C2}"/>
          </ac:cxnSpMkLst>
        </pc:cxnChg>
        <pc:cxnChg chg="add mod ord">
          <ac:chgData name="Daniel Carvalho" userId="5d1cc23a-97af-4f53-959c-f03d38fc032e" providerId="ADAL" clId="{35A6C623-9F63-4BE7-86FA-B5ECA39EB5E3}" dt="2023-01-02T19:43:33.435" v="1120" actId="1076"/>
          <ac:cxnSpMkLst>
            <pc:docMk/>
            <pc:sldMk cId="492233014" sldId="359"/>
            <ac:cxnSpMk id="34" creationId="{82709740-EEF5-9F89-2490-19FE8F85BBE0}"/>
          </ac:cxnSpMkLst>
        </pc:cxnChg>
        <pc:cxnChg chg="del mod">
          <ac:chgData name="Daniel Carvalho" userId="5d1cc23a-97af-4f53-959c-f03d38fc032e" providerId="ADAL" clId="{35A6C623-9F63-4BE7-86FA-B5ECA39EB5E3}" dt="2023-01-02T19:39:54.760" v="885" actId="478"/>
          <ac:cxnSpMkLst>
            <pc:docMk/>
            <pc:sldMk cId="492233014" sldId="359"/>
            <ac:cxnSpMk id="1090" creationId="{00000000-0000-0000-0000-000000000000}"/>
          </ac:cxnSpMkLst>
        </pc:cxnChg>
        <pc:cxnChg chg="del">
          <ac:chgData name="Daniel Carvalho" userId="5d1cc23a-97af-4f53-959c-f03d38fc032e" providerId="ADAL" clId="{35A6C623-9F63-4BE7-86FA-B5ECA39EB5E3}" dt="2023-01-02T19:40:05.620" v="891" actId="478"/>
          <ac:cxnSpMkLst>
            <pc:docMk/>
            <pc:sldMk cId="492233014" sldId="359"/>
            <ac:cxnSpMk id="1093" creationId="{00000000-0000-0000-0000-000000000000}"/>
          </ac:cxnSpMkLst>
        </pc:cxnChg>
        <pc:cxnChg chg="mod">
          <ac:chgData name="Daniel Carvalho" userId="5d1cc23a-97af-4f53-959c-f03d38fc032e" providerId="ADAL" clId="{35A6C623-9F63-4BE7-86FA-B5ECA39EB5E3}" dt="2023-01-02T19:43:33.435" v="1120" actId="1076"/>
          <ac:cxnSpMkLst>
            <pc:docMk/>
            <pc:sldMk cId="492233014" sldId="359"/>
            <ac:cxnSpMk id="1096" creationId="{00000000-0000-0000-0000-000000000000}"/>
          </ac:cxnSpMkLst>
        </pc:cxnChg>
        <pc:cxnChg chg="del">
          <ac:chgData name="Daniel Carvalho" userId="5d1cc23a-97af-4f53-959c-f03d38fc032e" providerId="ADAL" clId="{35A6C623-9F63-4BE7-86FA-B5ECA39EB5E3}" dt="2023-01-02T19:40:02.606" v="888" actId="478"/>
          <ac:cxnSpMkLst>
            <pc:docMk/>
            <pc:sldMk cId="492233014" sldId="359"/>
            <ac:cxnSpMk id="1099" creationId="{00000000-0000-0000-0000-000000000000}"/>
          </ac:cxnSpMkLst>
        </pc:cxnChg>
        <pc:cxnChg chg="del">
          <ac:chgData name="Daniel Carvalho" userId="5d1cc23a-97af-4f53-959c-f03d38fc032e" providerId="ADAL" clId="{35A6C623-9F63-4BE7-86FA-B5ECA39EB5E3}" dt="2023-01-02T19:40:06.866" v="892" actId="478"/>
          <ac:cxnSpMkLst>
            <pc:docMk/>
            <pc:sldMk cId="492233014" sldId="359"/>
            <ac:cxnSpMk id="1102" creationId="{00000000-0000-0000-0000-000000000000}"/>
          </ac:cxnSpMkLst>
        </pc:cxnChg>
      </pc:sldChg>
      <pc:sldChg chg="addSp delSp modSp add mod">
        <pc:chgData name="Daniel Carvalho" userId="5d1cc23a-97af-4f53-959c-f03d38fc032e" providerId="ADAL" clId="{35A6C623-9F63-4BE7-86FA-B5ECA39EB5E3}" dt="2023-01-02T19:45:21.158" v="1168" actId="478"/>
        <pc:sldMkLst>
          <pc:docMk/>
          <pc:sldMk cId="643183908" sldId="360"/>
        </pc:sldMkLst>
        <pc:spChg chg="add del mod">
          <ac:chgData name="Daniel Carvalho" userId="5d1cc23a-97af-4f53-959c-f03d38fc032e" providerId="ADAL" clId="{35A6C623-9F63-4BE7-86FA-B5ECA39EB5E3}" dt="2023-01-02T19:44:59.367" v="1154" actId="478"/>
          <ac:spMkLst>
            <pc:docMk/>
            <pc:sldMk cId="643183908" sldId="360"/>
            <ac:spMk id="3" creationId="{984AD314-2C27-272D-7C0D-501A2821E8B9}"/>
          </ac:spMkLst>
        </pc:spChg>
        <pc:spChg chg="add del mod">
          <ac:chgData name="Daniel Carvalho" userId="5d1cc23a-97af-4f53-959c-f03d38fc032e" providerId="ADAL" clId="{35A6C623-9F63-4BE7-86FA-B5ECA39EB5E3}" dt="2023-01-02T19:45:02.815" v="1157" actId="478"/>
          <ac:spMkLst>
            <pc:docMk/>
            <pc:sldMk cId="643183908" sldId="360"/>
            <ac:spMk id="5" creationId="{0FF11AD7-DC80-1CEA-5CB7-D58B73C48191}"/>
          </ac:spMkLst>
        </pc:spChg>
        <pc:spChg chg="add del mod">
          <ac:chgData name="Daniel Carvalho" userId="5d1cc23a-97af-4f53-959c-f03d38fc032e" providerId="ADAL" clId="{35A6C623-9F63-4BE7-86FA-B5ECA39EB5E3}" dt="2023-01-02T19:45:13.339" v="1162" actId="478"/>
          <ac:spMkLst>
            <pc:docMk/>
            <pc:sldMk cId="643183908" sldId="360"/>
            <ac:spMk id="7" creationId="{3ADCB323-1DD2-4691-0908-A7AEB3B17F5E}"/>
          </ac:spMkLst>
        </pc:spChg>
        <pc:spChg chg="add del mod">
          <ac:chgData name="Daniel Carvalho" userId="5d1cc23a-97af-4f53-959c-f03d38fc032e" providerId="ADAL" clId="{35A6C623-9F63-4BE7-86FA-B5ECA39EB5E3}" dt="2023-01-02T19:45:08.361" v="1160" actId="478"/>
          <ac:spMkLst>
            <pc:docMk/>
            <pc:sldMk cId="643183908" sldId="360"/>
            <ac:spMk id="9" creationId="{AB1F3A01-F04B-B41A-CF29-A61DCD5F842F}"/>
          </ac:spMkLst>
        </pc:spChg>
        <pc:spChg chg="add del mod">
          <ac:chgData name="Daniel Carvalho" userId="5d1cc23a-97af-4f53-959c-f03d38fc032e" providerId="ADAL" clId="{35A6C623-9F63-4BE7-86FA-B5ECA39EB5E3}" dt="2023-01-02T19:45:11.795" v="1161" actId="478"/>
          <ac:spMkLst>
            <pc:docMk/>
            <pc:sldMk cId="643183908" sldId="360"/>
            <ac:spMk id="11" creationId="{2B6D79BD-BC76-E252-FBAE-7B0C9065DCF7}"/>
          </ac:spMkLst>
        </pc:spChg>
        <pc:spChg chg="add del mod">
          <ac:chgData name="Daniel Carvalho" userId="5d1cc23a-97af-4f53-959c-f03d38fc032e" providerId="ADAL" clId="{35A6C623-9F63-4BE7-86FA-B5ECA39EB5E3}" dt="2023-01-02T19:45:16.798" v="1164" actId="478"/>
          <ac:spMkLst>
            <pc:docMk/>
            <pc:sldMk cId="643183908" sldId="360"/>
            <ac:spMk id="13" creationId="{C72F04CC-8BA7-DD7F-1C9A-E54007F12F53}"/>
          </ac:spMkLst>
        </pc:spChg>
        <pc:spChg chg="add del mod">
          <ac:chgData name="Daniel Carvalho" userId="5d1cc23a-97af-4f53-959c-f03d38fc032e" providerId="ADAL" clId="{35A6C623-9F63-4BE7-86FA-B5ECA39EB5E3}" dt="2023-01-02T19:45:19.310" v="1166" actId="478"/>
          <ac:spMkLst>
            <pc:docMk/>
            <pc:sldMk cId="643183908" sldId="360"/>
            <ac:spMk id="15" creationId="{B083336F-B078-3D59-EF18-B00BBED9A547}"/>
          </ac:spMkLst>
        </pc:spChg>
        <pc:spChg chg="add del mod">
          <ac:chgData name="Daniel Carvalho" userId="5d1cc23a-97af-4f53-959c-f03d38fc032e" providerId="ADAL" clId="{35A6C623-9F63-4BE7-86FA-B5ECA39EB5E3}" dt="2023-01-02T19:45:21.158" v="1168" actId="478"/>
          <ac:spMkLst>
            <pc:docMk/>
            <pc:sldMk cId="643183908" sldId="360"/>
            <ac:spMk id="17" creationId="{2B83393F-928B-E81D-FF77-3C43EBAB39F7}"/>
          </ac:spMkLst>
        </pc:spChg>
        <pc:spChg chg="del">
          <ac:chgData name="Daniel Carvalho" userId="5d1cc23a-97af-4f53-959c-f03d38fc032e" providerId="ADAL" clId="{35A6C623-9F63-4BE7-86FA-B5ECA39EB5E3}" dt="2023-01-02T19:45:05.525" v="1158" actId="478"/>
          <ac:spMkLst>
            <pc:docMk/>
            <pc:sldMk cId="643183908" sldId="360"/>
            <ac:spMk id="405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14.458" v="1163" actId="478"/>
          <ac:spMkLst>
            <pc:docMk/>
            <pc:sldMk cId="643183908" sldId="360"/>
            <ac:spMk id="406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05.525" v="1158" actId="478"/>
          <ac:spMkLst>
            <pc:docMk/>
            <pc:sldMk cId="643183908" sldId="360"/>
            <ac:spMk id="407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20.420" v="1167" actId="478"/>
          <ac:spMkLst>
            <pc:docMk/>
            <pc:sldMk cId="643183908" sldId="360"/>
            <ac:spMk id="408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4:57.452" v="1153" actId="478"/>
          <ac:spMkLst>
            <pc:docMk/>
            <pc:sldMk cId="643183908" sldId="360"/>
            <ac:spMk id="409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01.313" v="1156" actId="478"/>
          <ac:spMkLst>
            <pc:docMk/>
            <pc:sldMk cId="643183908" sldId="360"/>
            <ac:spMk id="410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05.525" v="1158" actId="478"/>
          <ac:spMkLst>
            <pc:docMk/>
            <pc:sldMk cId="643183908" sldId="360"/>
            <ac:spMk id="411" creationId="{00000000-0000-0000-0000-000000000000}"/>
          </ac:spMkLst>
        </pc:spChg>
        <pc:spChg chg="del mod">
          <ac:chgData name="Daniel Carvalho" userId="5d1cc23a-97af-4f53-959c-f03d38fc032e" providerId="ADAL" clId="{35A6C623-9F63-4BE7-86FA-B5ECA39EB5E3}" dt="2023-01-02T19:45:18.148" v="1165" actId="478"/>
          <ac:spMkLst>
            <pc:docMk/>
            <pc:sldMk cId="643183908" sldId="360"/>
            <ac:spMk id="412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44:54.467" v="1152" actId="20577"/>
          <ac:spMkLst>
            <pc:docMk/>
            <pc:sldMk cId="643183908" sldId="360"/>
            <ac:spMk id="413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05.525" v="1158" actId="478"/>
          <ac:spMkLst>
            <pc:docMk/>
            <pc:sldMk cId="643183908" sldId="360"/>
            <ac:spMk id="414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05.525" v="1158" actId="478"/>
          <ac:spMkLst>
            <pc:docMk/>
            <pc:sldMk cId="643183908" sldId="360"/>
            <ac:spMk id="415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00.292" v="1155" actId="478"/>
          <ac:spMkLst>
            <pc:docMk/>
            <pc:sldMk cId="643183908" sldId="360"/>
            <ac:spMk id="416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05.525" v="1158" actId="478"/>
          <ac:spMkLst>
            <pc:docMk/>
            <pc:sldMk cId="643183908" sldId="360"/>
            <ac:spMk id="417" creationId="{00000000-0000-0000-0000-000000000000}"/>
          </ac:spMkLst>
        </pc:spChg>
        <pc:grpChg chg="del">
          <ac:chgData name="Daniel Carvalho" userId="5d1cc23a-97af-4f53-959c-f03d38fc032e" providerId="ADAL" clId="{35A6C623-9F63-4BE7-86FA-B5ECA39EB5E3}" dt="2023-01-02T19:45:05.525" v="1158" actId="478"/>
          <ac:grpSpMkLst>
            <pc:docMk/>
            <pc:sldMk cId="643183908" sldId="360"/>
            <ac:grpSpMk id="418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9:45:05.525" v="1158" actId="478"/>
          <ac:grpSpMkLst>
            <pc:docMk/>
            <pc:sldMk cId="643183908" sldId="360"/>
            <ac:grpSpMk id="421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9:45:05.525" v="1158" actId="478"/>
          <ac:grpSpMkLst>
            <pc:docMk/>
            <pc:sldMk cId="643183908" sldId="360"/>
            <ac:grpSpMk id="424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9:45:05.525" v="1158" actId="478"/>
          <ac:grpSpMkLst>
            <pc:docMk/>
            <pc:sldMk cId="643183908" sldId="360"/>
            <ac:grpSpMk id="429" creationId="{00000000-0000-0000-0000-000000000000}"/>
          </ac:grpSpMkLst>
        </pc:grpChg>
      </pc:sldChg>
      <pc:sldChg chg="add del">
        <pc:chgData name="Daniel Carvalho" userId="5d1cc23a-97af-4f53-959c-f03d38fc032e" providerId="ADAL" clId="{35A6C623-9F63-4BE7-86FA-B5ECA39EB5E3}" dt="2023-01-02T19:44:20.038" v="1123" actId="2696"/>
        <pc:sldMkLst>
          <pc:docMk/>
          <pc:sldMk cId="1328903777" sldId="360"/>
        </pc:sldMkLst>
      </pc:sldChg>
      <pc:sldChg chg="addSp delSp modSp add mod">
        <pc:chgData name="Daniel Carvalho" userId="5d1cc23a-97af-4f53-959c-f03d38fc032e" providerId="ADAL" clId="{35A6C623-9F63-4BE7-86FA-B5ECA39EB5E3}" dt="2023-01-02T19:45:42.915" v="1176" actId="1076"/>
        <pc:sldMkLst>
          <pc:docMk/>
          <pc:sldMk cId="2825785208" sldId="361"/>
        </pc:sldMkLst>
        <pc:spChg chg="add del mod">
          <ac:chgData name="Daniel Carvalho" userId="5d1cc23a-97af-4f53-959c-f03d38fc032e" providerId="ADAL" clId="{35A6C623-9F63-4BE7-86FA-B5ECA39EB5E3}" dt="2023-01-02T19:45:37.582" v="1175" actId="478"/>
          <ac:spMkLst>
            <pc:docMk/>
            <pc:sldMk cId="2825785208" sldId="361"/>
            <ac:spMk id="3" creationId="{CD15DBEE-3CB4-6DA7-E53C-76E67D20CAA6}"/>
          </ac:spMkLst>
        </pc:spChg>
        <pc:spChg chg="del">
          <ac:chgData name="Daniel Carvalho" userId="5d1cc23a-97af-4f53-959c-f03d38fc032e" providerId="ADAL" clId="{35A6C623-9F63-4BE7-86FA-B5ECA39EB5E3}" dt="2023-01-02T19:45:35.765" v="1174" actId="478"/>
          <ac:spMkLst>
            <pc:docMk/>
            <pc:sldMk cId="2825785208" sldId="361"/>
            <ac:spMk id="603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45:42.915" v="1176" actId="1076"/>
          <ac:spMkLst>
            <pc:docMk/>
            <pc:sldMk cId="2825785208" sldId="361"/>
            <ac:spMk id="604" creationId="{00000000-0000-0000-0000-000000000000}"/>
          </ac:spMkLst>
        </pc:spChg>
      </pc:sldChg>
      <pc:sldChg chg="addSp delSp modSp mod">
        <pc:chgData name="Daniel Carvalho" userId="5d1cc23a-97af-4f53-959c-f03d38fc032e" providerId="ADAL" clId="{35A6C623-9F63-4BE7-86FA-B5ECA39EB5E3}" dt="2023-01-02T20:01:07.594" v="1881" actId="1076"/>
        <pc:sldMkLst>
          <pc:docMk/>
          <pc:sldMk cId="3180488184" sldId="362"/>
        </pc:sldMkLst>
        <pc:spChg chg="add del mod">
          <ac:chgData name="Daniel Carvalho" userId="5d1cc23a-97af-4f53-959c-f03d38fc032e" providerId="ADAL" clId="{35A6C623-9F63-4BE7-86FA-B5ECA39EB5E3}" dt="2023-01-02T19:48:19.707" v="1196" actId="478"/>
          <ac:spMkLst>
            <pc:docMk/>
            <pc:sldMk cId="3180488184" sldId="362"/>
            <ac:spMk id="3" creationId="{EFB14A8B-50B6-7139-D7E1-D2546D2B6ACE}"/>
          </ac:spMkLst>
        </pc:spChg>
        <pc:spChg chg="add del mod">
          <ac:chgData name="Daniel Carvalho" userId="5d1cc23a-97af-4f53-959c-f03d38fc032e" providerId="ADAL" clId="{35A6C623-9F63-4BE7-86FA-B5ECA39EB5E3}" dt="2023-01-02T19:48:19.707" v="1196" actId="478"/>
          <ac:spMkLst>
            <pc:docMk/>
            <pc:sldMk cId="3180488184" sldId="362"/>
            <ac:spMk id="5" creationId="{F1AE47AC-16F3-59F7-767E-8CD8650C68A7}"/>
          </ac:spMkLst>
        </pc:spChg>
        <pc:spChg chg="add del mod">
          <ac:chgData name="Daniel Carvalho" userId="5d1cc23a-97af-4f53-959c-f03d38fc032e" providerId="ADAL" clId="{35A6C623-9F63-4BE7-86FA-B5ECA39EB5E3}" dt="2023-01-02T19:48:19.707" v="1196" actId="478"/>
          <ac:spMkLst>
            <pc:docMk/>
            <pc:sldMk cId="3180488184" sldId="362"/>
            <ac:spMk id="7" creationId="{11F252D5-C392-83D0-CA42-B533CFCED484}"/>
          </ac:spMkLst>
        </pc:spChg>
        <pc:spChg chg="add mod">
          <ac:chgData name="Daniel Carvalho" userId="5d1cc23a-97af-4f53-959c-f03d38fc032e" providerId="ADAL" clId="{35A6C623-9F63-4BE7-86FA-B5ECA39EB5E3}" dt="2023-01-02T19:49:54.700" v="1384" actId="20577"/>
          <ac:spMkLst>
            <pc:docMk/>
            <pc:sldMk cId="3180488184" sldId="362"/>
            <ac:spMk id="8" creationId="{41012BA5-45F8-E6A4-F81E-7536117E1AEF}"/>
          </ac:spMkLst>
        </pc:spChg>
        <pc:spChg chg="add mod">
          <ac:chgData name="Daniel Carvalho" userId="5d1cc23a-97af-4f53-959c-f03d38fc032e" providerId="ADAL" clId="{35A6C623-9F63-4BE7-86FA-B5ECA39EB5E3}" dt="2023-01-02T19:52:20.223" v="1711" actId="20577"/>
          <ac:spMkLst>
            <pc:docMk/>
            <pc:sldMk cId="3180488184" sldId="362"/>
            <ac:spMk id="9" creationId="{035FC717-C0B1-6C07-D494-15837235B60D}"/>
          </ac:spMkLst>
        </pc:spChg>
        <pc:spChg chg="add mod">
          <ac:chgData name="Daniel Carvalho" userId="5d1cc23a-97af-4f53-959c-f03d38fc032e" providerId="ADAL" clId="{35A6C623-9F63-4BE7-86FA-B5ECA39EB5E3}" dt="2023-01-02T19:51:36.916" v="1704" actId="20577"/>
          <ac:spMkLst>
            <pc:docMk/>
            <pc:sldMk cId="3180488184" sldId="362"/>
            <ac:spMk id="10" creationId="{03A9DFD4-C62E-55E1-DAA6-94311B84CDCB}"/>
          </ac:spMkLst>
        </pc:spChg>
        <pc:spChg chg="mod">
          <ac:chgData name="Daniel Carvalho" userId="5d1cc23a-97af-4f53-959c-f03d38fc032e" providerId="ADAL" clId="{35A6C623-9F63-4BE7-86FA-B5ECA39EB5E3}" dt="2023-01-02T20:01:00.489" v="1878"/>
          <ac:spMkLst>
            <pc:docMk/>
            <pc:sldMk cId="3180488184" sldId="362"/>
            <ac:spMk id="15" creationId="{04F24C53-0C1D-6AB2-2A03-3ED96E020AC1}"/>
          </ac:spMkLst>
        </pc:spChg>
        <pc:spChg chg="mod">
          <ac:chgData name="Daniel Carvalho" userId="5d1cc23a-97af-4f53-959c-f03d38fc032e" providerId="ADAL" clId="{35A6C623-9F63-4BE7-86FA-B5ECA39EB5E3}" dt="2023-01-02T20:01:00.489" v="1878"/>
          <ac:spMkLst>
            <pc:docMk/>
            <pc:sldMk cId="3180488184" sldId="362"/>
            <ac:spMk id="16" creationId="{FEFE97F6-B203-9D38-AC33-71097DC0CDE8}"/>
          </ac:spMkLst>
        </pc:spChg>
        <pc:spChg chg="mod">
          <ac:chgData name="Daniel Carvalho" userId="5d1cc23a-97af-4f53-959c-f03d38fc032e" providerId="ADAL" clId="{35A6C623-9F63-4BE7-86FA-B5ECA39EB5E3}" dt="2023-01-02T19:48:06.103" v="1193" actId="20577"/>
          <ac:spMkLst>
            <pc:docMk/>
            <pc:sldMk cId="3180488184" sldId="362"/>
            <ac:spMk id="785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48:49.156" v="1259" actId="20577"/>
          <ac:spMkLst>
            <pc:docMk/>
            <pc:sldMk cId="3180488184" sldId="362"/>
            <ac:spMk id="786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50:32.049" v="1486" actId="20577"/>
          <ac:spMkLst>
            <pc:docMk/>
            <pc:sldMk cId="3180488184" sldId="362"/>
            <ac:spMk id="787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51:26.800" v="1658" actId="20577"/>
          <ac:spMkLst>
            <pc:docMk/>
            <pc:sldMk cId="3180488184" sldId="362"/>
            <ac:spMk id="788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8:17.759" v="1195" actId="478"/>
          <ac:spMkLst>
            <pc:docMk/>
            <pc:sldMk cId="3180488184" sldId="362"/>
            <ac:spMk id="789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8:17.759" v="1195" actId="478"/>
          <ac:spMkLst>
            <pc:docMk/>
            <pc:sldMk cId="3180488184" sldId="362"/>
            <ac:spMk id="790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8:17.759" v="1195" actId="478"/>
          <ac:spMkLst>
            <pc:docMk/>
            <pc:sldMk cId="3180488184" sldId="362"/>
            <ac:spMk id="791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8:15.509" v="1194" actId="478"/>
          <ac:spMkLst>
            <pc:docMk/>
            <pc:sldMk cId="3180488184" sldId="362"/>
            <ac:spMk id="794" creationId="{00000000-0000-0000-0000-000000000000}"/>
          </ac:spMkLst>
        </pc:spChg>
        <pc:grpChg chg="add mod">
          <ac:chgData name="Daniel Carvalho" userId="5d1cc23a-97af-4f53-959c-f03d38fc032e" providerId="ADAL" clId="{35A6C623-9F63-4BE7-86FA-B5ECA39EB5E3}" dt="2023-01-02T20:01:07.594" v="1881" actId="1076"/>
          <ac:grpSpMkLst>
            <pc:docMk/>
            <pc:sldMk cId="3180488184" sldId="362"/>
            <ac:grpSpMk id="14" creationId="{9C48165C-D24C-7BC7-4C44-8AA45825D4A1}"/>
          </ac:grpSpMkLst>
        </pc:grpChg>
        <pc:grpChg chg="del">
          <ac:chgData name="Daniel Carvalho" userId="5d1cc23a-97af-4f53-959c-f03d38fc032e" providerId="ADAL" clId="{35A6C623-9F63-4BE7-86FA-B5ECA39EB5E3}" dt="2023-01-02T19:48:17.759" v="1195" actId="478"/>
          <ac:grpSpMkLst>
            <pc:docMk/>
            <pc:sldMk cId="3180488184" sldId="362"/>
            <ac:grpSpMk id="792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9:48:17.759" v="1195" actId="478"/>
          <ac:grpSpMkLst>
            <pc:docMk/>
            <pc:sldMk cId="3180488184" sldId="362"/>
            <ac:grpSpMk id="798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9:48:17.759" v="1195" actId="478"/>
          <ac:grpSpMkLst>
            <pc:docMk/>
            <pc:sldMk cId="3180488184" sldId="362"/>
            <ac:grpSpMk id="804" creationId="{00000000-0000-0000-0000-000000000000}"/>
          </ac:grpSpMkLst>
        </pc:grpChg>
        <pc:cxnChg chg="add mod">
          <ac:chgData name="Daniel Carvalho" userId="5d1cc23a-97af-4f53-959c-f03d38fc032e" providerId="ADAL" clId="{35A6C623-9F63-4BE7-86FA-B5ECA39EB5E3}" dt="2023-01-02T19:52:14.298" v="1710" actId="14100"/>
          <ac:cxnSpMkLst>
            <pc:docMk/>
            <pc:sldMk cId="3180488184" sldId="362"/>
            <ac:cxnSpMk id="12" creationId="{9ADE2194-EB33-04A7-E716-58AE31409C8C}"/>
          </ac:cxnSpMkLst>
        </pc:cxnChg>
      </pc:sldChg>
      <pc:sldChg chg="modSp add mod">
        <pc:chgData name="Daniel Carvalho" userId="5d1cc23a-97af-4f53-959c-f03d38fc032e" providerId="ADAL" clId="{35A6C623-9F63-4BE7-86FA-B5ECA39EB5E3}" dt="2023-01-02T19:54:12.098" v="1728" actId="1076"/>
        <pc:sldMkLst>
          <pc:docMk/>
          <pc:sldMk cId="999489169" sldId="363"/>
        </pc:sldMkLst>
        <pc:spChg chg="mod">
          <ac:chgData name="Daniel Carvalho" userId="5d1cc23a-97af-4f53-959c-f03d38fc032e" providerId="ADAL" clId="{35A6C623-9F63-4BE7-86FA-B5ECA39EB5E3}" dt="2023-01-02T19:54:12.098" v="1728" actId="1076"/>
          <ac:spMkLst>
            <pc:docMk/>
            <pc:sldMk cId="999489169" sldId="363"/>
            <ac:spMk id="2" creationId="{1EABD3F8-4268-5E56-4509-4E5E572D57D6}"/>
          </ac:spMkLst>
        </pc:spChg>
      </pc:sldChg>
      <pc:sldChg chg="addSp delSp modSp add mod">
        <pc:chgData name="Daniel Carvalho" userId="5d1cc23a-97af-4f53-959c-f03d38fc032e" providerId="ADAL" clId="{35A6C623-9F63-4BE7-86FA-B5ECA39EB5E3}" dt="2023-01-02T19:59:38.627" v="1838" actId="1076"/>
        <pc:sldMkLst>
          <pc:docMk/>
          <pc:sldMk cId="1087689972" sldId="364"/>
        </pc:sldMkLst>
        <pc:spChg chg="mod">
          <ac:chgData name="Daniel Carvalho" userId="5d1cc23a-97af-4f53-959c-f03d38fc032e" providerId="ADAL" clId="{35A6C623-9F63-4BE7-86FA-B5ECA39EB5E3}" dt="2023-01-02T19:58:46.068" v="1776" actId="14100"/>
          <ac:spMkLst>
            <pc:docMk/>
            <pc:sldMk cId="1087689972" sldId="364"/>
            <ac:spMk id="448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58:49.384" v="1778" actId="478"/>
          <ac:spMkLst>
            <pc:docMk/>
            <pc:sldMk cId="1087689972" sldId="364"/>
            <ac:spMk id="449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59:33.690" v="1836" actId="1076"/>
          <ac:spMkLst>
            <pc:docMk/>
            <pc:sldMk cId="1087689972" sldId="364"/>
            <ac:spMk id="450" creationId="{00000000-0000-0000-0000-000000000000}"/>
          </ac:spMkLst>
        </pc:spChg>
        <pc:grpChg chg="del">
          <ac:chgData name="Daniel Carvalho" userId="5d1cc23a-97af-4f53-959c-f03d38fc032e" providerId="ADAL" clId="{35A6C623-9F63-4BE7-86FA-B5ECA39EB5E3}" dt="2023-01-02T19:58:47.807" v="1777" actId="478"/>
          <ac:grpSpMkLst>
            <pc:docMk/>
            <pc:sldMk cId="1087689972" sldId="364"/>
            <ac:grpSpMk id="451" creationId="{00000000-0000-0000-0000-000000000000}"/>
          </ac:grpSpMkLst>
        </pc:grpChg>
        <pc:picChg chg="add mod">
          <ac:chgData name="Daniel Carvalho" userId="5d1cc23a-97af-4f53-959c-f03d38fc032e" providerId="ADAL" clId="{35A6C623-9F63-4BE7-86FA-B5ECA39EB5E3}" dt="2023-01-02T19:59:38.627" v="1838" actId="1076"/>
          <ac:picMkLst>
            <pc:docMk/>
            <pc:sldMk cId="1087689972" sldId="364"/>
            <ac:picMk id="3" creationId="{F1E4AFA7-5B9A-7403-DE73-AFAEF8B62867}"/>
          </ac:picMkLst>
        </pc:picChg>
      </pc:sldChg>
      <pc:sldChg chg="addSp delSp modSp mod">
        <pc:chgData name="Daniel Carvalho" userId="5d1cc23a-97af-4f53-959c-f03d38fc032e" providerId="ADAL" clId="{35A6C623-9F63-4BE7-86FA-B5ECA39EB5E3}" dt="2023-01-02T20:00:06.722" v="1874" actId="1076"/>
        <pc:sldMkLst>
          <pc:docMk/>
          <pc:sldMk cId="1721125135" sldId="365"/>
        </pc:sldMkLst>
        <pc:spChg chg="mod">
          <ac:chgData name="Daniel Carvalho" userId="5d1cc23a-97af-4f53-959c-f03d38fc032e" providerId="ADAL" clId="{35A6C623-9F63-4BE7-86FA-B5ECA39EB5E3}" dt="2023-01-02T19:59:53.731" v="1869" actId="20577"/>
          <ac:spMkLst>
            <pc:docMk/>
            <pc:sldMk cId="1721125135" sldId="365"/>
            <ac:spMk id="450" creationId="{00000000-0000-0000-0000-000000000000}"/>
          </ac:spMkLst>
        </pc:spChg>
        <pc:picChg chg="del">
          <ac:chgData name="Daniel Carvalho" userId="5d1cc23a-97af-4f53-959c-f03d38fc032e" providerId="ADAL" clId="{35A6C623-9F63-4BE7-86FA-B5ECA39EB5E3}" dt="2023-01-02T19:59:55.590" v="1870" actId="478"/>
          <ac:picMkLst>
            <pc:docMk/>
            <pc:sldMk cId="1721125135" sldId="365"/>
            <ac:picMk id="3" creationId="{F1E4AFA7-5B9A-7403-DE73-AFAEF8B62867}"/>
          </ac:picMkLst>
        </pc:picChg>
        <pc:picChg chg="add mod">
          <ac:chgData name="Daniel Carvalho" userId="5d1cc23a-97af-4f53-959c-f03d38fc032e" providerId="ADAL" clId="{35A6C623-9F63-4BE7-86FA-B5ECA39EB5E3}" dt="2023-01-02T20:00:06.722" v="1874" actId="1076"/>
          <ac:picMkLst>
            <pc:docMk/>
            <pc:sldMk cId="1721125135" sldId="365"/>
            <ac:picMk id="4" creationId="{771BD786-3545-2E06-D972-39217CF9C8FE}"/>
          </ac:picMkLst>
        </pc:picChg>
      </pc:sldChg>
      <pc:sldMasterChg chg="delSldLayout">
        <pc:chgData name="Daniel Carvalho" userId="5d1cc23a-97af-4f53-959c-f03d38fc032e" providerId="ADAL" clId="{35A6C623-9F63-4BE7-86FA-B5ECA39EB5E3}" dt="2023-01-03T01:41:37.003" v="1951" actId="2696"/>
        <pc:sldMasterMkLst>
          <pc:docMk/>
          <pc:sldMasterMk cId="0" sldId="2147483676"/>
        </pc:sldMasterMkLst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51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54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56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59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60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63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64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68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70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71"/>
          </pc:sldLayoutMkLst>
        </pc:sldLayoutChg>
      </pc:sldMasterChg>
      <pc:sldMasterChg chg="del delSldLayout">
        <pc:chgData name="Daniel Carvalho" userId="5d1cc23a-97af-4f53-959c-f03d38fc032e" providerId="ADAL" clId="{35A6C623-9F63-4BE7-86FA-B5ECA39EB5E3}" dt="2023-01-03T01:41:37.003" v="1951" actId="2696"/>
        <pc:sldMasterMkLst>
          <pc:docMk/>
          <pc:sldMasterMk cId="0" sldId="2147483677"/>
        </pc:sldMasterMkLst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7"/>
            <pc:sldLayoutMk cId="0" sldId="2147483675"/>
          </pc:sldLayoutMkLst>
        </pc:sldLayoutChg>
      </pc:sldMasterChg>
    </pc:docChg>
  </pc:docChgLst>
  <pc:docChgLst>
    <pc:chgData name="Daniel Carvalho" userId="5d1cc23a-97af-4f53-959c-f03d38fc032e" providerId="ADAL" clId="{2707AA3E-C5DA-40B7-8AFF-1B0A91498D50}"/>
    <pc:docChg chg="addSld delSld">
      <pc:chgData name="Daniel Carvalho" userId="5d1cc23a-97af-4f53-959c-f03d38fc032e" providerId="ADAL" clId="{2707AA3E-C5DA-40B7-8AFF-1B0A91498D50}" dt="2023-03-12T17:14:51.669" v="1" actId="2696"/>
      <pc:docMkLst>
        <pc:docMk/>
      </pc:docMkLst>
      <pc:sldChg chg="new del">
        <pc:chgData name="Daniel Carvalho" userId="5d1cc23a-97af-4f53-959c-f03d38fc032e" providerId="ADAL" clId="{2707AA3E-C5DA-40B7-8AFF-1B0A91498D50}" dt="2023-03-12T17:14:51.669" v="1" actId="2696"/>
        <pc:sldMkLst>
          <pc:docMk/>
          <pc:sldMk cId="30595155" sldId="382"/>
        </pc:sldMkLst>
      </pc:sldChg>
    </pc:docChg>
  </pc:docChgLst>
  <pc:docChgLst>
    <pc:chgData name="Artur Correia" userId="S::art.afo@ua.pt::15c6ac0e-afc8-4798-99e4-72cd18cdc49d" providerId="AD" clId="Web-{245BDAB8-8B1E-9DA0-C53B-571D06E00120}"/>
    <pc:docChg chg="modSld">
      <pc:chgData name="Artur Correia" userId="S::art.afo@ua.pt::15c6ac0e-afc8-4798-99e4-72cd18cdc49d" providerId="AD" clId="Web-{245BDAB8-8B1E-9DA0-C53B-571D06E00120}" dt="2023-02-27T14:58:02.909" v="18" actId="20577"/>
      <pc:docMkLst>
        <pc:docMk/>
      </pc:docMkLst>
      <pc:sldChg chg="modSp">
        <pc:chgData name="Artur Correia" userId="S::art.afo@ua.pt::15c6ac0e-afc8-4798-99e4-72cd18cdc49d" providerId="AD" clId="Web-{245BDAB8-8B1E-9DA0-C53B-571D06E00120}" dt="2023-02-27T14:27:14.983" v="12" actId="1076"/>
        <pc:sldMkLst>
          <pc:docMk/>
          <pc:sldMk cId="3406945662" sldId="357"/>
        </pc:sldMkLst>
        <pc:spChg chg="mod">
          <ac:chgData name="Artur Correia" userId="S::art.afo@ua.pt::15c6ac0e-afc8-4798-99e4-72cd18cdc49d" providerId="AD" clId="Web-{245BDAB8-8B1E-9DA0-C53B-571D06E00120}" dt="2023-02-27T14:27:14.983" v="12" actId="1076"/>
          <ac:spMkLst>
            <pc:docMk/>
            <pc:sldMk cId="3406945662" sldId="357"/>
            <ac:spMk id="4" creationId="{3A9D285D-AFF7-61D9-1425-7BB27C0C85C4}"/>
          </ac:spMkLst>
        </pc:spChg>
        <pc:spChg chg="mod">
          <ac:chgData name="Artur Correia" userId="S::art.afo@ua.pt::15c6ac0e-afc8-4798-99e4-72cd18cdc49d" providerId="AD" clId="Web-{245BDAB8-8B1E-9DA0-C53B-571D06E00120}" dt="2023-02-27T14:27:11.701" v="11" actId="1076"/>
          <ac:spMkLst>
            <pc:docMk/>
            <pc:sldMk cId="3406945662" sldId="357"/>
            <ac:spMk id="5" creationId="{82EAA632-A675-64D5-0F81-1A5B7EE775D1}"/>
          </ac:spMkLst>
        </pc:spChg>
      </pc:sldChg>
      <pc:sldChg chg="modSp">
        <pc:chgData name="Artur Correia" userId="S::art.afo@ua.pt::15c6ac0e-afc8-4798-99e4-72cd18cdc49d" providerId="AD" clId="Web-{245BDAB8-8B1E-9DA0-C53B-571D06E00120}" dt="2023-02-27T14:27:42.780" v="16" actId="20577"/>
        <pc:sldMkLst>
          <pc:docMk/>
          <pc:sldMk cId="3180488184" sldId="362"/>
        </pc:sldMkLst>
        <pc:spChg chg="mod">
          <ac:chgData name="Artur Correia" userId="S::art.afo@ua.pt::15c6ac0e-afc8-4798-99e4-72cd18cdc49d" providerId="AD" clId="Web-{245BDAB8-8B1E-9DA0-C53B-571D06E00120}" dt="2023-02-27T14:27:42.780" v="16" actId="20577"/>
          <ac:spMkLst>
            <pc:docMk/>
            <pc:sldMk cId="3180488184" sldId="362"/>
            <ac:spMk id="2" creationId="{5560CE94-4E40-3B6E-2023-6006F0499098}"/>
          </ac:spMkLst>
        </pc:spChg>
      </pc:sldChg>
      <pc:sldChg chg="modSp">
        <pc:chgData name="Artur Correia" userId="S::art.afo@ua.pt::15c6ac0e-afc8-4798-99e4-72cd18cdc49d" providerId="AD" clId="Web-{245BDAB8-8B1E-9DA0-C53B-571D06E00120}" dt="2023-02-27T14:58:02.909" v="18" actId="20577"/>
        <pc:sldMkLst>
          <pc:docMk/>
          <pc:sldMk cId="2399333934" sldId="368"/>
        </pc:sldMkLst>
        <pc:spChg chg="mod">
          <ac:chgData name="Artur Correia" userId="S::art.afo@ua.pt::15c6ac0e-afc8-4798-99e4-72cd18cdc49d" providerId="AD" clId="Web-{245BDAB8-8B1E-9DA0-C53B-571D06E00120}" dt="2023-02-27T14:58:02.909" v="18" actId="20577"/>
          <ac:spMkLst>
            <pc:docMk/>
            <pc:sldMk cId="2399333934" sldId="368"/>
            <ac:spMk id="9" creationId="{B4C6B3AA-01EF-A140-B721-3FC6E5E13364}"/>
          </ac:spMkLst>
        </pc:spChg>
      </pc:sldChg>
    </pc:docChg>
  </pc:docChgLst>
  <pc:docChgLst>
    <pc:chgData name="Daniel Carvalho" userId="5d1cc23a-97af-4f53-959c-f03d38fc032e" providerId="ADAL" clId="{0CC1F459-CE81-4FB0-9BE8-925D530143DA}"/>
    <pc:docChg chg="modSld">
      <pc:chgData name="Daniel Carvalho" userId="5d1cc23a-97af-4f53-959c-f03d38fc032e" providerId="ADAL" clId="{0CC1F459-CE81-4FB0-9BE8-925D530143DA}" dt="2023-01-03T14:09:38.356" v="33" actId="1035"/>
      <pc:docMkLst>
        <pc:docMk/>
      </pc:docMkLst>
      <pc:sldChg chg="modSp mod">
        <pc:chgData name="Daniel Carvalho" userId="5d1cc23a-97af-4f53-959c-f03d38fc032e" providerId="ADAL" clId="{0CC1F459-CE81-4FB0-9BE8-925D530143DA}" dt="2023-01-03T14:09:38.356" v="33" actId="1035"/>
        <pc:sldMkLst>
          <pc:docMk/>
          <pc:sldMk cId="9205848" sldId="358"/>
        </pc:sldMkLst>
        <pc:spChg chg="mod">
          <ac:chgData name="Daniel Carvalho" userId="5d1cc23a-97af-4f53-959c-f03d38fc032e" providerId="ADAL" clId="{0CC1F459-CE81-4FB0-9BE8-925D530143DA}" dt="2023-01-03T14:09:24.565" v="13" actId="1035"/>
          <ac:spMkLst>
            <pc:docMk/>
            <pc:sldMk cId="9205848" sldId="358"/>
            <ac:spMk id="960" creationId="{00000000-0000-0000-0000-000000000000}"/>
          </ac:spMkLst>
        </pc:spChg>
        <pc:spChg chg="mod">
          <ac:chgData name="Daniel Carvalho" userId="5d1cc23a-97af-4f53-959c-f03d38fc032e" providerId="ADAL" clId="{0CC1F459-CE81-4FB0-9BE8-925D530143DA}" dt="2023-01-03T14:09:38.356" v="33" actId="1035"/>
          <ac:spMkLst>
            <pc:docMk/>
            <pc:sldMk cId="9205848" sldId="358"/>
            <ac:spMk id="961" creationId="{00000000-0000-0000-0000-000000000000}"/>
          </ac:spMkLst>
        </pc:spChg>
        <pc:spChg chg="mod">
          <ac:chgData name="Daniel Carvalho" userId="5d1cc23a-97af-4f53-959c-f03d38fc032e" providerId="ADAL" clId="{0CC1F459-CE81-4FB0-9BE8-925D530143DA}" dt="2023-01-03T14:09:24.565" v="13" actId="1035"/>
          <ac:spMkLst>
            <pc:docMk/>
            <pc:sldMk cId="9205848" sldId="358"/>
            <ac:spMk id="962" creationId="{00000000-0000-0000-0000-000000000000}"/>
          </ac:spMkLst>
        </pc:spChg>
        <pc:spChg chg="mod">
          <ac:chgData name="Daniel Carvalho" userId="5d1cc23a-97af-4f53-959c-f03d38fc032e" providerId="ADAL" clId="{0CC1F459-CE81-4FB0-9BE8-925D530143DA}" dt="2023-01-03T14:09:31.132" v="20" actId="1036"/>
          <ac:spMkLst>
            <pc:docMk/>
            <pc:sldMk cId="9205848" sldId="358"/>
            <ac:spMk id="963" creationId="{00000000-0000-0000-0000-000000000000}"/>
          </ac:spMkLst>
        </pc:spChg>
        <pc:spChg chg="mod">
          <ac:chgData name="Daniel Carvalho" userId="5d1cc23a-97af-4f53-959c-f03d38fc032e" providerId="ADAL" clId="{0CC1F459-CE81-4FB0-9BE8-925D530143DA}" dt="2023-01-03T14:09:24.565" v="13" actId="1035"/>
          <ac:spMkLst>
            <pc:docMk/>
            <pc:sldMk cId="9205848" sldId="358"/>
            <ac:spMk id="964" creationId="{00000000-0000-0000-0000-000000000000}"/>
          </ac:spMkLst>
        </pc:spChg>
        <pc:spChg chg="mod">
          <ac:chgData name="Daniel Carvalho" userId="5d1cc23a-97af-4f53-959c-f03d38fc032e" providerId="ADAL" clId="{0CC1F459-CE81-4FB0-9BE8-925D530143DA}" dt="2023-01-03T14:09:24.565" v="13" actId="1035"/>
          <ac:spMkLst>
            <pc:docMk/>
            <pc:sldMk cId="9205848" sldId="358"/>
            <ac:spMk id="965" creationId="{00000000-0000-0000-0000-000000000000}"/>
          </ac:spMkLst>
        </pc:spChg>
        <pc:picChg chg="mod">
          <ac:chgData name="Daniel Carvalho" userId="5d1cc23a-97af-4f53-959c-f03d38fc032e" providerId="ADAL" clId="{0CC1F459-CE81-4FB0-9BE8-925D530143DA}" dt="2023-01-03T14:09:24.565" v="13" actId="1035"/>
          <ac:picMkLst>
            <pc:docMk/>
            <pc:sldMk cId="9205848" sldId="358"/>
            <ac:picMk id="3" creationId="{B5E5EFC3-6231-29CF-8FF2-94124CBEA704}"/>
          </ac:picMkLst>
        </pc:picChg>
        <pc:picChg chg="mod">
          <ac:chgData name="Daniel Carvalho" userId="5d1cc23a-97af-4f53-959c-f03d38fc032e" providerId="ADAL" clId="{0CC1F459-CE81-4FB0-9BE8-925D530143DA}" dt="2023-01-03T14:09:24.565" v="13" actId="1035"/>
          <ac:picMkLst>
            <pc:docMk/>
            <pc:sldMk cId="9205848" sldId="358"/>
            <ac:picMk id="5" creationId="{108247DA-2ADF-ED78-60CD-BA6305CAE4A7}"/>
          </ac:picMkLst>
        </pc:picChg>
        <pc:picChg chg="mod">
          <ac:chgData name="Daniel Carvalho" userId="5d1cc23a-97af-4f53-959c-f03d38fc032e" providerId="ADAL" clId="{0CC1F459-CE81-4FB0-9BE8-925D530143DA}" dt="2023-01-03T14:09:24.565" v="13" actId="1035"/>
          <ac:picMkLst>
            <pc:docMk/>
            <pc:sldMk cId="9205848" sldId="358"/>
            <ac:picMk id="7" creationId="{BB1BA26F-5CEB-5B84-1EE1-EC719DC0CCFB}"/>
          </ac:picMkLst>
        </pc:picChg>
        <pc:picChg chg="mod">
          <ac:chgData name="Daniel Carvalho" userId="5d1cc23a-97af-4f53-959c-f03d38fc032e" providerId="ADAL" clId="{0CC1F459-CE81-4FB0-9BE8-925D530143DA}" dt="2023-01-03T14:09:24.565" v="13" actId="1035"/>
          <ac:picMkLst>
            <pc:docMk/>
            <pc:sldMk cId="9205848" sldId="358"/>
            <ac:picMk id="9" creationId="{E8AE054A-4600-52F3-7ACA-95B7DD09C2F1}"/>
          </ac:picMkLst>
        </pc:picChg>
        <pc:picChg chg="mod">
          <ac:chgData name="Daniel Carvalho" userId="5d1cc23a-97af-4f53-959c-f03d38fc032e" providerId="ADAL" clId="{0CC1F459-CE81-4FB0-9BE8-925D530143DA}" dt="2023-01-03T14:09:24.565" v="13" actId="1035"/>
          <ac:picMkLst>
            <pc:docMk/>
            <pc:sldMk cId="9205848" sldId="358"/>
            <ac:picMk id="11" creationId="{264807FA-3A0B-3BB9-9E7A-AEC42CCDBE8B}"/>
          </ac:picMkLst>
        </pc:picChg>
        <pc:picChg chg="mod">
          <ac:chgData name="Daniel Carvalho" userId="5d1cc23a-97af-4f53-959c-f03d38fc032e" providerId="ADAL" clId="{0CC1F459-CE81-4FB0-9BE8-925D530143DA}" dt="2023-01-03T14:09:24.565" v="13" actId="1035"/>
          <ac:picMkLst>
            <pc:docMk/>
            <pc:sldMk cId="9205848" sldId="358"/>
            <ac:picMk id="13" creationId="{B66F76EB-9558-A416-4612-B3CFEE79EE58}"/>
          </ac:picMkLst>
        </pc:picChg>
      </pc:sldChg>
    </pc:docChg>
  </pc:docChgLst>
  <pc:docChgLst>
    <pc:chgData name="Bruna Simões" userId="S::brunams21@ua.pt::3af4e3a0-4f69-431f-a415-688627c54991" providerId="AD" clId="Web-{71C4F20B-56F3-C456-E45D-8FB4CC84D5F9}"/>
    <pc:docChg chg="modSld">
      <pc:chgData name="Bruna Simões" userId="S::brunams21@ua.pt::3af4e3a0-4f69-431f-a415-688627c54991" providerId="AD" clId="Web-{71C4F20B-56F3-C456-E45D-8FB4CC84D5F9}" dt="2023-03-13T22:55:16.413" v="1" actId="20577"/>
      <pc:docMkLst>
        <pc:docMk/>
      </pc:docMkLst>
      <pc:sldChg chg="addSp modSp">
        <pc:chgData name="Bruna Simões" userId="S::brunams21@ua.pt::3af4e3a0-4f69-431f-a415-688627c54991" providerId="AD" clId="Web-{71C4F20B-56F3-C456-E45D-8FB4CC84D5F9}" dt="2023-03-13T22:55:16.413" v="1" actId="20577"/>
        <pc:sldMkLst>
          <pc:docMk/>
          <pc:sldMk cId="487639531" sldId="408"/>
        </pc:sldMkLst>
        <pc:spChg chg="add mod">
          <ac:chgData name="Bruna Simões" userId="S::brunams21@ua.pt::3af4e3a0-4f69-431f-a415-688627c54991" providerId="AD" clId="Web-{71C4F20B-56F3-C456-E45D-8FB4CC84D5F9}" dt="2023-03-13T22:55:16.413" v="1" actId="20577"/>
          <ac:spMkLst>
            <pc:docMk/>
            <pc:sldMk cId="487639531" sldId="408"/>
            <ac:spMk id="12" creationId="{865BE27F-4695-80D1-6B8D-FEAE4EDFDA12}"/>
          </ac:spMkLst>
        </pc:spChg>
      </pc:sldChg>
    </pc:docChg>
  </pc:docChgLst>
  <pc:docChgLst>
    <pc:chgData name="Guest User" userId="S::urn:spo:anon#ceeca8900f0949f9e87ac310d4e4f1ef8e62de8fc32fe00ec72e458b0f113504::" providerId="AD" clId="Web-{979636E5-E3B4-5A2E-2C13-5A1D0BEFC4F9}"/>
    <pc:docChg chg="modSld">
      <pc:chgData name="Guest User" userId="S::urn:spo:anon#ceeca8900f0949f9e87ac310d4e4f1ef8e62de8fc32fe00ec72e458b0f113504::" providerId="AD" clId="Web-{979636E5-E3B4-5A2E-2C13-5A1D0BEFC4F9}" dt="2023-01-03T00:45:10.017" v="26"/>
      <pc:docMkLst>
        <pc:docMk/>
      </pc:docMkLst>
      <pc:sldChg chg="modSp">
        <pc:chgData name="Guest User" userId="S::urn:spo:anon#ceeca8900f0949f9e87ac310d4e4f1ef8e62de8fc32fe00ec72e458b0f113504::" providerId="AD" clId="Web-{979636E5-E3B4-5A2E-2C13-5A1D0BEFC4F9}" dt="2023-01-03T00:24:57.038" v="7" actId="20577"/>
        <pc:sldMkLst>
          <pc:docMk/>
          <pc:sldMk cId="0" sldId="271"/>
        </pc:sldMkLst>
        <pc:spChg chg="mod">
          <ac:chgData name="Guest User" userId="S::urn:spo:anon#ceeca8900f0949f9e87ac310d4e4f1ef8e62de8fc32fe00ec72e458b0f113504::" providerId="AD" clId="Web-{979636E5-E3B4-5A2E-2C13-5A1D0BEFC4F9}" dt="2023-01-03T00:24:41.132" v="4" actId="20577"/>
          <ac:spMkLst>
            <pc:docMk/>
            <pc:sldMk cId="0" sldId="271"/>
            <ac:spMk id="3" creationId="{55CD42B0-5A62-70FD-D4D1-02363DFD06A7}"/>
          </ac:spMkLst>
        </pc:spChg>
        <pc:spChg chg="mod">
          <ac:chgData name="Guest User" userId="S::urn:spo:anon#ceeca8900f0949f9e87ac310d4e4f1ef8e62de8fc32fe00ec72e458b0f113504::" providerId="AD" clId="Web-{979636E5-E3B4-5A2E-2C13-5A1D0BEFC4F9}" dt="2023-01-03T00:24:45.897" v="5" actId="20577"/>
          <ac:spMkLst>
            <pc:docMk/>
            <pc:sldMk cId="0" sldId="271"/>
            <ac:spMk id="11" creationId="{5F30D67D-5943-4849-A207-BC31D45B40B1}"/>
          </ac:spMkLst>
        </pc:spChg>
        <pc:spChg chg="mod">
          <ac:chgData name="Guest User" userId="S::urn:spo:anon#ceeca8900f0949f9e87ac310d4e4f1ef8e62de8fc32fe00ec72e458b0f113504::" providerId="AD" clId="Web-{979636E5-E3B4-5A2E-2C13-5A1D0BEFC4F9}" dt="2023-01-03T00:24:52.976" v="6" actId="20577"/>
          <ac:spMkLst>
            <pc:docMk/>
            <pc:sldMk cId="0" sldId="271"/>
            <ac:spMk id="13" creationId="{AFC4E687-58DF-2166-862D-EC83D82EEB3D}"/>
          </ac:spMkLst>
        </pc:spChg>
        <pc:spChg chg="mod">
          <ac:chgData name="Guest User" userId="S::urn:spo:anon#ceeca8900f0949f9e87ac310d4e4f1ef8e62de8fc32fe00ec72e458b0f113504::" providerId="AD" clId="Web-{979636E5-E3B4-5A2E-2C13-5A1D0BEFC4F9}" dt="2023-01-03T00:24:57.038" v="7" actId="20577"/>
          <ac:spMkLst>
            <pc:docMk/>
            <pc:sldMk cId="0" sldId="271"/>
            <ac:spMk id="15" creationId="{21E7AC19-2B66-B2A5-2E5A-016DA88996DE}"/>
          </ac:spMkLst>
        </pc:spChg>
      </pc:sldChg>
      <pc:sldChg chg="modSp">
        <pc:chgData name="Guest User" userId="S::urn:spo:anon#ceeca8900f0949f9e87ac310d4e4f1ef8e62de8fc32fe00ec72e458b0f113504::" providerId="AD" clId="Web-{979636E5-E3B4-5A2E-2C13-5A1D0BEFC4F9}" dt="2023-01-03T00:45:10.017" v="26"/>
        <pc:sldMkLst>
          <pc:docMk/>
          <pc:sldMk cId="0" sldId="279"/>
        </pc:sldMkLst>
        <pc:spChg chg="mod">
          <ac:chgData name="Guest User" userId="S::urn:spo:anon#ceeca8900f0949f9e87ac310d4e4f1ef8e62de8fc32fe00ec72e458b0f113504::" providerId="AD" clId="Web-{979636E5-E3B4-5A2E-2C13-5A1D0BEFC4F9}" dt="2023-01-03T00:44:51.266" v="25" actId="1076"/>
          <ac:spMkLst>
            <pc:docMk/>
            <pc:sldMk cId="0" sldId="279"/>
            <ac:spMk id="9" creationId="{FAAEA95A-DF01-088D-E8B7-F6F3DF5FF913}"/>
          </ac:spMkLst>
        </pc:spChg>
        <pc:spChg chg="mod">
          <ac:chgData name="Guest User" userId="S::urn:spo:anon#ceeca8900f0949f9e87ac310d4e4f1ef8e62de8fc32fe00ec72e458b0f113504::" providerId="AD" clId="Web-{979636E5-E3B4-5A2E-2C13-5A1D0BEFC4F9}" dt="2023-01-03T00:45:10.017" v="26"/>
          <ac:spMkLst>
            <pc:docMk/>
            <pc:sldMk cId="0" sldId="279"/>
            <ac:spMk id="11" creationId="{9644AFC5-02B6-6E37-069C-BA484E286637}"/>
          </ac:spMkLst>
        </pc:spChg>
      </pc:sldChg>
    </pc:docChg>
  </pc:docChgLst>
  <pc:docChgLst>
    <pc:chgData name="Artur Correia" userId="S::art.afo@ua.pt::15c6ac0e-afc8-4798-99e4-72cd18cdc49d" providerId="AD" clId="Web-{62EDDE04-5463-C424-0652-9F16490116D7}"/>
    <pc:docChg chg="addSld delSld modSld sldOrd">
      <pc:chgData name="Artur Correia" userId="S::art.afo@ua.pt::15c6ac0e-afc8-4798-99e4-72cd18cdc49d" providerId="AD" clId="Web-{62EDDE04-5463-C424-0652-9F16490116D7}" dt="2023-03-12T23:27:15.261" v="421"/>
      <pc:docMkLst>
        <pc:docMk/>
      </pc:docMkLst>
      <pc:sldChg chg="addSp delSp modSp new mod modClrScheme chgLayout">
        <pc:chgData name="Artur Correia" userId="S::art.afo@ua.pt::15c6ac0e-afc8-4798-99e4-72cd18cdc49d" providerId="AD" clId="Web-{62EDDE04-5463-C424-0652-9F16490116D7}" dt="2023-03-12T23:09:38.870" v="36" actId="1076"/>
        <pc:sldMkLst>
          <pc:docMk/>
          <pc:sldMk cId="3107026239" sldId="389"/>
        </pc:sldMkLst>
        <pc:spChg chg="mod ord">
          <ac:chgData name="Artur Correia" userId="S::art.afo@ua.pt::15c6ac0e-afc8-4798-99e4-72cd18cdc49d" providerId="AD" clId="Web-{62EDDE04-5463-C424-0652-9F16490116D7}" dt="2023-03-12T23:09:34.354" v="34" actId="20577"/>
          <ac:spMkLst>
            <pc:docMk/>
            <pc:sldMk cId="3107026239" sldId="389"/>
            <ac:spMk id="2" creationId="{6B6A4841-26D6-4799-2D56-516A62B238E3}"/>
          </ac:spMkLst>
        </pc:spChg>
        <pc:spChg chg="del">
          <ac:chgData name="Artur Correia" userId="S::art.afo@ua.pt::15c6ac0e-afc8-4798-99e4-72cd18cdc49d" providerId="AD" clId="Web-{62EDDE04-5463-C424-0652-9F16490116D7}" dt="2023-03-12T23:06:05.440" v="1"/>
          <ac:spMkLst>
            <pc:docMk/>
            <pc:sldMk cId="3107026239" sldId="389"/>
            <ac:spMk id="3" creationId="{8BECD29C-2CF3-1C9D-02C4-233EA9B2BEEB}"/>
          </ac:spMkLst>
        </pc:spChg>
        <pc:picChg chg="add mod">
          <ac:chgData name="Artur Correia" userId="S::art.afo@ua.pt::15c6ac0e-afc8-4798-99e4-72cd18cdc49d" providerId="AD" clId="Web-{62EDDE04-5463-C424-0652-9F16490116D7}" dt="2023-03-12T23:09:38.870" v="36" actId="1076"/>
          <ac:picMkLst>
            <pc:docMk/>
            <pc:sldMk cId="3107026239" sldId="389"/>
            <ac:picMk id="4" creationId="{C6B7017B-3919-B2A9-12D9-D8DD5709AEB4}"/>
          </ac:picMkLst>
        </pc:picChg>
      </pc:sldChg>
      <pc:sldChg chg="modSp new del">
        <pc:chgData name="Artur Correia" userId="S::art.afo@ua.pt::15c6ac0e-afc8-4798-99e4-72cd18cdc49d" providerId="AD" clId="Web-{62EDDE04-5463-C424-0652-9F16490116D7}" dt="2023-03-12T23:10:54.997" v="44"/>
        <pc:sldMkLst>
          <pc:docMk/>
          <pc:sldMk cId="1724697813" sldId="390"/>
        </pc:sldMkLst>
        <pc:spChg chg="mod">
          <ac:chgData name="Artur Correia" userId="S::art.afo@ua.pt::15c6ac0e-afc8-4798-99e4-72cd18cdc49d" providerId="AD" clId="Web-{62EDDE04-5463-C424-0652-9F16490116D7}" dt="2023-03-12T23:10:19.121" v="42" actId="20577"/>
          <ac:spMkLst>
            <pc:docMk/>
            <pc:sldMk cId="1724697813" sldId="390"/>
            <ac:spMk id="2" creationId="{D636138B-2C9D-914A-C152-BC7A653806DE}"/>
          </ac:spMkLst>
        </pc:spChg>
      </pc:sldChg>
      <pc:sldChg chg="addSp delSp modSp add">
        <pc:chgData name="Artur Correia" userId="S::art.afo@ua.pt::15c6ac0e-afc8-4798-99e4-72cd18cdc49d" providerId="AD" clId="Web-{62EDDE04-5463-C424-0652-9F16490116D7}" dt="2023-03-12T23:24:31.177" v="419" actId="1076"/>
        <pc:sldMkLst>
          <pc:docMk/>
          <pc:sldMk cId="3452800012" sldId="391"/>
        </pc:sldMkLst>
        <pc:spChg chg="add del">
          <ac:chgData name="Artur Correia" userId="S::art.afo@ua.pt::15c6ac0e-afc8-4798-99e4-72cd18cdc49d" providerId="AD" clId="Web-{62EDDE04-5463-C424-0652-9F16490116D7}" dt="2023-03-12T23:11:45.515" v="51"/>
          <ac:spMkLst>
            <pc:docMk/>
            <pc:sldMk cId="3452800012" sldId="391"/>
            <ac:spMk id="2" creationId="{91E1A280-9ED4-C20B-09EC-D906043A9E35}"/>
          </ac:spMkLst>
        </pc:spChg>
        <pc:spChg chg="add del">
          <ac:chgData name="Artur Correia" userId="S::art.afo@ua.pt::15c6ac0e-afc8-4798-99e4-72cd18cdc49d" providerId="AD" clId="Web-{62EDDE04-5463-C424-0652-9F16490116D7}" dt="2023-03-12T23:12:11.175" v="53"/>
          <ac:spMkLst>
            <pc:docMk/>
            <pc:sldMk cId="3452800012" sldId="391"/>
            <ac:spMk id="3" creationId="{2EB01AF8-D93E-8A46-E615-53BC2145A23D}"/>
          </ac:spMkLst>
        </pc:spChg>
        <pc:spChg chg="add mod">
          <ac:chgData name="Artur Correia" userId="S::art.afo@ua.pt::15c6ac0e-afc8-4798-99e4-72cd18cdc49d" providerId="AD" clId="Web-{62EDDE04-5463-C424-0652-9F16490116D7}" dt="2023-03-12T23:24:31.115" v="416" actId="1076"/>
          <ac:spMkLst>
            <pc:docMk/>
            <pc:sldMk cId="3452800012" sldId="391"/>
            <ac:spMk id="4" creationId="{01D63406-68E8-715F-B324-70E17C8E456A}"/>
          </ac:spMkLst>
        </pc:spChg>
        <pc:spChg chg="add mod">
          <ac:chgData name="Artur Correia" userId="S::art.afo@ua.pt::15c6ac0e-afc8-4798-99e4-72cd18cdc49d" providerId="AD" clId="Web-{62EDDE04-5463-C424-0652-9F16490116D7}" dt="2023-03-12T23:24:31.161" v="418" actId="1076"/>
          <ac:spMkLst>
            <pc:docMk/>
            <pc:sldMk cId="3452800012" sldId="391"/>
            <ac:spMk id="6" creationId="{A02D69ED-CA41-139C-2ECE-C8B29202140F}"/>
          </ac:spMkLst>
        </pc:spChg>
        <pc:spChg chg="add del mod">
          <ac:chgData name="Artur Correia" userId="S::art.afo@ua.pt::15c6ac0e-afc8-4798-99e4-72cd18cdc49d" providerId="AD" clId="Web-{62EDDE04-5463-C424-0652-9F16490116D7}" dt="2023-03-12T23:24:12.395" v="351"/>
          <ac:spMkLst>
            <pc:docMk/>
            <pc:sldMk cId="3452800012" sldId="391"/>
            <ac:spMk id="8" creationId="{7AFD91B0-B103-A71F-04B4-5C3077C942BB}"/>
          </ac:spMkLst>
        </pc:spChg>
        <pc:spChg chg="mod">
          <ac:chgData name="Artur Correia" userId="S::art.afo@ua.pt::15c6ac0e-afc8-4798-99e4-72cd18cdc49d" providerId="AD" clId="Web-{62EDDE04-5463-C424-0652-9F16490116D7}" dt="2023-03-12T23:24:30.661" v="396" actId="1076"/>
          <ac:spMkLst>
            <pc:docMk/>
            <pc:sldMk cId="3452800012" sldId="391"/>
            <ac:spMk id="39" creationId="{718E87E3-0421-064F-D9FA-DF1B4A522C6C}"/>
          </ac:spMkLst>
        </pc:spChg>
        <pc:spChg chg="mod">
          <ac:chgData name="Artur Correia" userId="S::art.afo@ua.pt::15c6ac0e-afc8-4798-99e4-72cd18cdc49d" providerId="AD" clId="Web-{62EDDE04-5463-C424-0652-9F16490116D7}" dt="2023-03-12T23:24:30.677" v="397" actId="1076"/>
          <ac:spMkLst>
            <pc:docMk/>
            <pc:sldMk cId="3452800012" sldId="391"/>
            <ac:spMk id="42" creationId="{596AA3B4-C3E5-AE6E-6C3C-B7048F817265}"/>
          </ac:spMkLst>
        </pc:spChg>
        <pc:spChg chg="mod">
          <ac:chgData name="Artur Correia" userId="S::art.afo@ua.pt::15c6ac0e-afc8-4798-99e4-72cd18cdc49d" providerId="AD" clId="Web-{62EDDE04-5463-C424-0652-9F16490116D7}" dt="2023-03-12T23:24:30.708" v="398" actId="1076"/>
          <ac:spMkLst>
            <pc:docMk/>
            <pc:sldMk cId="3452800012" sldId="391"/>
            <ac:spMk id="46" creationId="{C159E387-DF09-EB1B-68CA-B173B024A4D6}"/>
          </ac:spMkLst>
        </pc:spChg>
        <pc:spChg chg="del">
          <ac:chgData name="Artur Correia" userId="S::art.afo@ua.pt::15c6ac0e-afc8-4798-99e4-72cd18cdc49d" providerId="AD" clId="Web-{62EDDE04-5463-C424-0652-9F16490116D7}" dt="2023-03-12T23:20:27.997" v="90"/>
          <ac:spMkLst>
            <pc:docMk/>
            <pc:sldMk cId="3452800012" sldId="391"/>
            <ac:spMk id="47" creationId="{310BD731-E8D1-D035-609C-A15586B9097F}"/>
          </ac:spMkLst>
        </pc:spChg>
        <pc:spChg chg="mod">
          <ac:chgData name="Artur Correia" userId="S::art.afo@ua.pt::15c6ac0e-afc8-4798-99e4-72cd18cdc49d" providerId="AD" clId="Web-{62EDDE04-5463-C424-0652-9F16490116D7}" dt="2023-03-12T23:24:30.724" v="399" actId="1076"/>
          <ac:spMkLst>
            <pc:docMk/>
            <pc:sldMk cId="3452800012" sldId="391"/>
            <ac:spMk id="49" creationId="{786A0699-C3D7-2C02-69B1-DE2963D4AE5B}"/>
          </ac:spMkLst>
        </pc:spChg>
        <pc:spChg chg="mod">
          <ac:chgData name="Artur Correia" userId="S::art.afo@ua.pt::15c6ac0e-afc8-4798-99e4-72cd18cdc49d" providerId="AD" clId="Web-{62EDDE04-5463-C424-0652-9F16490116D7}" dt="2023-03-12T23:24:30.740" v="400" actId="1076"/>
          <ac:spMkLst>
            <pc:docMk/>
            <pc:sldMk cId="3452800012" sldId="391"/>
            <ac:spMk id="50" creationId="{470DD479-A55B-E97E-C3F8-28558743F92D}"/>
          </ac:spMkLst>
        </pc:spChg>
        <pc:spChg chg="mod">
          <ac:chgData name="Artur Correia" userId="S::art.afo@ua.pt::15c6ac0e-afc8-4798-99e4-72cd18cdc49d" providerId="AD" clId="Web-{62EDDE04-5463-C424-0652-9F16490116D7}" dt="2023-03-12T23:24:30.771" v="401" actId="1076"/>
          <ac:spMkLst>
            <pc:docMk/>
            <pc:sldMk cId="3452800012" sldId="391"/>
            <ac:spMk id="52" creationId="{8C68C5AC-B316-C0F7-E7B8-69A514458CA4}"/>
          </ac:spMkLst>
        </pc:spChg>
        <pc:spChg chg="del">
          <ac:chgData name="Artur Correia" userId="S::art.afo@ua.pt::15c6ac0e-afc8-4798-99e4-72cd18cdc49d" providerId="AD" clId="Web-{62EDDE04-5463-C424-0652-9F16490116D7}" dt="2023-03-12T23:20:27.997" v="89"/>
          <ac:spMkLst>
            <pc:docMk/>
            <pc:sldMk cId="3452800012" sldId="391"/>
            <ac:spMk id="54" creationId="{BBF5830F-98B9-C84F-CBC8-29648C7A616F}"/>
          </ac:spMkLst>
        </pc:spChg>
        <pc:spChg chg="mod">
          <ac:chgData name="Artur Correia" userId="S::art.afo@ua.pt::15c6ac0e-afc8-4798-99e4-72cd18cdc49d" providerId="AD" clId="Web-{62EDDE04-5463-C424-0652-9F16490116D7}" dt="2023-03-12T23:24:30.786" v="402" actId="1076"/>
          <ac:spMkLst>
            <pc:docMk/>
            <pc:sldMk cId="3452800012" sldId="391"/>
            <ac:spMk id="55" creationId="{965C6818-34A7-2D2C-0E23-3AB8D04CB642}"/>
          </ac:spMkLst>
        </pc:spChg>
        <pc:spChg chg="del mod">
          <ac:chgData name="Artur Correia" userId="S::art.afo@ua.pt::15c6ac0e-afc8-4798-99e4-72cd18cdc49d" providerId="AD" clId="Web-{62EDDE04-5463-C424-0652-9F16490116D7}" dt="2023-03-12T23:20:33.591" v="92"/>
          <ac:spMkLst>
            <pc:docMk/>
            <pc:sldMk cId="3452800012" sldId="391"/>
            <ac:spMk id="57" creationId="{6A56BA6B-8C27-F65E-43C4-2B367A3C0128}"/>
          </ac:spMkLst>
        </pc:spChg>
        <pc:spChg chg="mod">
          <ac:chgData name="Artur Correia" userId="S::art.afo@ua.pt::15c6ac0e-afc8-4798-99e4-72cd18cdc49d" providerId="AD" clId="Web-{62EDDE04-5463-C424-0652-9F16490116D7}" dt="2023-03-12T23:11:04.638" v="49" actId="20577"/>
          <ac:spMkLst>
            <pc:docMk/>
            <pc:sldMk cId="3452800012" sldId="391"/>
            <ac:spMk id="1088" creationId="{00000000-0000-0000-0000-000000000000}"/>
          </ac:spMkLst>
        </pc:spChg>
        <pc:spChg chg="mod">
          <ac:chgData name="Artur Correia" userId="S::art.afo@ua.pt::15c6ac0e-afc8-4798-99e4-72cd18cdc49d" providerId="AD" clId="Web-{62EDDE04-5463-C424-0652-9F16490116D7}" dt="2023-03-12T23:24:30.630" v="395" actId="1076"/>
          <ac:spMkLst>
            <pc:docMk/>
            <pc:sldMk cId="3452800012" sldId="391"/>
            <ac:spMk id="1089" creationId="{00000000-0000-0000-0000-000000000000}"/>
          </ac:spMkLst>
        </pc:spChg>
        <pc:spChg chg="mod">
          <ac:chgData name="Artur Correia" userId="S::art.afo@ua.pt::15c6ac0e-afc8-4798-99e4-72cd18cdc49d" providerId="AD" clId="Web-{62EDDE04-5463-C424-0652-9F16490116D7}" dt="2023-03-12T23:24:30.927" v="408" actId="1076"/>
          <ac:spMkLst>
            <pc:docMk/>
            <pc:sldMk cId="3452800012" sldId="391"/>
            <ac:spMk id="1095" creationId="{8F55B1D1-56C2-64F3-AD90-712995866108}"/>
          </ac:spMkLst>
        </pc:spChg>
        <pc:spChg chg="mod">
          <ac:chgData name="Artur Correia" userId="S::art.afo@ua.pt::15c6ac0e-afc8-4798-99e4-72cd18cdc49d" providerId="AD" clId="Web-{62EDDE04-5463-C424-0652-9F16490116D7}" dt="2023-03-12T23:24:30.974" v="410" actId="1076"/>
          <ac:spMkLst>
            <pc:docMk/>
            <pc:sldMk cId="3452800012" sldId="391"/>
            <ac:spMk id="1099" creationId="{B929E9A3-252D-1E5E-9C90-EE5DDD5FEDD1}"/>
          </ac:spMkLst>
        </pc:spChg>
        <pc:spChg chg="mod">
          <ac:chgData name="Artur Correia" userId="S::art.afo@ua.pt::15c6ac0e-afc8-4798-99e4-72cd18cdc49d" providerId="AD" clId="Web-{62EDDE04-5463-C424-0652-9F16490116D7}" dt="2023-03-12T23:24:31.021" v="412" actId="1076"/>
          <ac:spMkLst>
            <pc:docMk/>
            <pc:sldMk cId="3452800012" sldId="391"/>
            <ac:spMk id="1101" creationId="{6DE6CBE9-1379-ECCC-1CB5-D1B57A1F794A}"/>
          </ac:spMkLst>
        </pc:spChg>
        <pc:spChg chg="mod">
          <ac:chgData name="Artur Correia" userId="S::art.afo@ua.pt::15c6ac0e-afc8-4798-99e4-72cd18cdc49d" providerId="AD" clId="Web-{62EDDE04-5463-C424-0652-9F16490116D7}" dt="2023-03-12T23:24:31.036" v="413" actId="1076"/>
          <ac:spMkLst>
            <pc:docMk/>
            <pc:sldMk cId="3452800012" sldId="391"/>
            <ac:spMk id="1102" creationId="{C9DDDB76-A1BA-8BA0-5F76-A0182D4C5007}"/>
          </ac:spMkLst>
        </pc:spChg>
        <pc:spChg chg="mod">
          <ac:chgData name="Artur Correia" userId="S::art.afo@ua.pt::15c6ac0e-afc8-4798-99e4-72cd18cdc49d" providerId="AD" clId="Web-{62EDDE04-5463-C424-0652-9F16490116D7}" dt="2023-03-12T23:24:31.068" v="414" actId="1076"/>
          <ac:spMkLst>
            <pc:docMk/>
            <pc:sldMk cId="3452800012" sldId="391"/>
            <ac:spMk id="1103" creationId="{6BE7DDFB-4FE7-A8ED-91F9-1732D11FF804}"/>
          </ac:spMkLst>
        </pc:spChg>
        <pc:spChg chg="del">
          <ac:chgData name="Artur Correia" userId="S::art.afo@ua.pt::15c6ac0e-afc8-4798-99e4-72cd18cdc49d" providerId="AD" clId="Web-{62EDDE04-5463-C424-0652-9F16490116D7}" dt="2023-03-12T23:20:27.997" v="85"/>
          <ac:spMkLst>
            <pc:docMk/>
            <pc:sldMk cId="3452800012" sldId="391"/>
            <ac:spMk id="1107" creationId="{23EA534B-3E7D-F2CE-50F2-0CFC6E7F872D}"/>
          </ac:spMkLst>
        </pc:spChg>
        <pc:spChg chg="del">
          <ac:chgData name="Artur Correia" userId="S::art.afo@ua.pt::15c6ac0e-afc8-4798-99e4-72cd18cdc49d" providerId="AD" clId="Web-{62EDDE04-5463-C424-0652-9F16490116D7}" dt="2023-03-12T23:20:37.060" v="93"/>
          <ac:spMkLst>
            <pc:docMk/>
            <pc:sldMk cId="3452800012" sldId="391"/>
            <ac:spMk id="1108" creationId="{C360AB94-BAF8-A469-7651-4A9913C5B2E3}"/>
          </ac:spMkLst>
        </pc:spChg>
        <pc:spChg chg="mod">
          <ac:chgData name="Artur Correia" userId="S::art.afo@ua.pt::15c6ac0e-afc8-4798-99e4-72cd18cdc49d" providerId="AD" clId="Web-{62EDDE04-5463-C424-0652-9F16490116D7}" dt="2023-03-12T23:24:31.099" v="415" actId="1076"/>
          <ac:spMkLst>
            <pc:docMk/>
            <pc:sldMk cId="3452800012" sldId="391"/>
            <ac:spMk id="1110" creationId="{6BC54913-4778-77C8-0AC6-74D3386BE1D6}"/>
          </ac:spMkLst>
        </pc:spChg>
        <pc:spChg chg="del">
          <ac:chgData name="Artur Correia" userId="S::art.afo@ua.pt::15c6ac0e-afc8-4798-99e4-72cd18cdc49d" providerId="AD" clId="Web-{62EDDE04-5463-C424-0652-9F16490116D7}" dt="2023-03-12T23:20:27.997" v="83"/>
          <ac:spMkLst>
            <pc:docMk/>
            <pc:sldMk cId="3452800012" sldId="391"/>
            <ac:spMk id="1111" creationId="{CEB30666-BCF6-C796-5E2D-B83C0ADB2A0C}"/>
          </ac:spMkLst>
        </pc:spChg>
        <pc:cxnChg chg="add mod">
          <ac:chgData name="Artur Correia" userId="S::art.afo@ua.pt::15c6ac0e-afc8-4798-99e4-72cd18cdc49d" providerId="AD" clId="Web-{62EDDE04-5463-C424-0652-9F16490116D7}" dt="2023-03-12T23:24:31.146" v="417" actId="1076"/>
          <ac:cxnSpMkLst>
            <pc:docMk/>
            <pc:sldMk cId="3452800012" sldId="391"/>
            <ac:cxnSpMk id="5" creationId="{E6B39B07-1C12-2963-3777-AC6A102BEC59}"/>
          </ac:cxnSpMkLst>
        </pc:cxnChg>
        <pc:cxnChg chg="add mod">
          <ac:chgData name="Artur Correia" userId="S::art.afo@ua.pt::15c6ac0e-afc8-4798-99e4-72cd18cdc49d" providerId="AD" clId="Web-{62EDDE04-5463-C424-0652-9F16490116D7}" dt="2023-03-12T23:24:31.177" v="419" actId="1076"/>
          <ac:cxnSpMkLst>
            <pc:docMk/>
            <pc:sldMk cId="3452800012" sldId="391"/>
            <ac:cxnSpMk id="7" creationId="{66CD4EAB-0AA2-480E-BB71-D0BFFAC6ED0C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599" v="394" actId="1076"/>
          <ac:cxnSpMkLst>
            <pc:docMk/>
            <pc:sldMk cId="3452800012" sldId="391"/>
            <ac:cxnSpMk id="28" creationId="{5F6F527B-D145-5D2E-9210-C93AF3A2C0C9}"/>
          </ac:cxnSpMkLst>
        </pc:cxnChg>
        <pc:cxnChg chg="del">
          <ac:chgData name="Artur Correia" userId="S::art.afo@ua.pt::15c6ac0e-afc8-4798-99e4-72cd18cdc49d" providerId="AD" clId="Web-{62EDDE04-5463-C424-0652-9F16490116D7}" dt="2023-03-12T23:20:27.997" v="88"/>
          <ac:cxnSpMkLst>
            <pc:docMk/>
            <pc:sldMk cId="3452800012" sldId="391"/>
            <ac:cxnSpMk id="56" creationId="{3280E772-A124-54B8-1EEC-55064EDFFFE7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818" v="403" actId="1076"/>
          <ac:cxnSpMkLst>
            <pc:docMk/>
            <pc:sldMk cId="3452800012" sldId="391"/>
            <ac:cxnSpMk id="59" creationId="{1A24A860-E163-54FC-F43C-FBCB8ADC9BE0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833" v="404" actId="1076"/>
          <ac:cxnSpMkLst>
            <pc:docMk/>
            <pc:sldMk cId="3452800012" sldId="391"/>
            <ac:cxnSpMk id="60" creationId="{6396DC4F-CD01-F9D8-DD5F-81C9DBF9DF53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849" v="405" actId="1076"/>
          <ac:cxnSpMkLst>
            <pc:docMk/>
            <pc:sldMk cId="3452800012" sldId="391"/>
            <ac:cxnSpMk id="1090" creationId="{43D6E840-55C9-2BFB-D708-27A99BA01F05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880" v="406" actId="1076"/>
          <ac:cxnSpMkLst>
            <pc:docMk/>
            <pc:sldMk cId="3452800012" sldId="391"/>
            <ac:cxnSpMk id="1092" creationId="{44AB5CA8-B7B7-7C77-00AC-E5B8BB20BE19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896" v="407" actId="1076"/>
          <ac:cxnSpMkLst>
            <pc:docMk/>
            <pc:sldMk cId="3452800012" sldId="391"/>
            <ac:cxnSpMk id="1093" creationId="{3FA7F912-3256-B171-2127-929D18A5EEA1}"/>
          </ac:cxnSpMkLst>
        </pc:cxnChg>
        <pc:cxnChg chg="del">
          <ac:chgData name="Artur Correia" userId="S::art.afo@ua.pt::15c6ac0e-afc8-4798-99e4-72cd18cdc49d" providerId="AD" clId="Web-{62EDDE04-5463-C424-0652-9F16490116D7}" dt="2023-03-12T23:20:27.997" v="87"/>
          <ac:cxnSpMkLst>
            <pc:docMk/>
            <pc:sldMk cId="3452800012" sldId="391"/>
            <ac:cxnSpMk id="1094" creationId="{0211CA25-57F7-C9D5-A095-26FDD3823B04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943" v="409" actId="1076"/>
          <ac:cxnSpMkLst>
            <pc:docMk/>
            <pc:sldMk cId="3452800012" sldId="391"/>
            <ac:cxnSpMk id="1097" creationId="{B30AB849-3513-096B-F2EA-0A11911CDF7B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990" v="411" actId="1076"/>
          <ac:cxnSpMkLst>
            <pc:docMk/>
            <pc:sldMk cId="3452800012" sldId="391"/>
            <ac:cxnSpMk id="1100" creationId="{0106294F-5288-8EFA-97A8-170DF8BF2F1E}"/>
          </ac:cxnSpMkLst>
        </pc:cxnChg>
        <pc:cxnChg chg="del">
          <ac:chgData name="Artur Correia" userId="S::art.afo@ua.pt::15c6ac0e-afc8-4798-99e4-72cd18cdc49d" providerId="AD" clId="Web-{62EDDE04-5463-C424-0652-9F16490116D7}" dt="2023-03-12T23:20:27.997" v="86"/>
          <ac:cxnSpMkLst>
            <pc:docMk/>
            <pc:sldMk cId="3452800012" sldId="391"/>
            <ac:cxnSpMk id="1106" creationId="{B6A40A57-2970-E297-C619-7D76A8BD7D5E}"/>
          </ac:cxnSpMkLst>
        </pc:cxnChg>
        <pc:cxnChg chg="del">
          <ac:chgData name="Artur Correia" userId="S::art.afo@ua.pt::15c6ac0e-afc8-4798-99e4-72cd18cdc49d" providerId="AD" clId="Web-{62EDDE04-5463-C424-0652-9F16490116D7}" dt="2023-03-12T23:20:27.997" v="84"/>
          <ac:cxnSpMkLst>
            <pc:docMk/>
            <pc:sldMk cId="3452800012" sldId="391"/>
            <ac:cxnSpMk id="1109" creationId="{FF22EB17-4E54-3C8D-8986-F5DF0ACD490E}"/>
          </ac:cxnSpMkLst>
        </pc:cxnChg>
      </pc:sldChg>
      <pc:sldChg chg="add ord">
        <pc:chgData name="Artur Correia" userId="S::art.afo@ua.pt::15c6ac0e-afc8-4798-99e4-72cd18cdc49d" providerId="AD" clId="Web-{62EDDE04-5463-C424-0652-9F16490116D7}" dt="2023-03-12T23:27:15.261" v="421"/>
        <pc:sldMkLst>
          <pc:docMk/>
          <pc:sldMk cId="727078166" sldId="392"/>
        </pc:sldMkLst>
      </pc:sldChg>
    </pc:docChg>
  </pc:docChgLst>
  <pc:docChgLst>
    <pc:chgData name="Artur Correia" userId="S::art.afo@ua.pt::15c6ac0e-afc8-4798-99e4-72cd18cdc49d" providerId="AD" clId="Web-{252B8AF2-D14E-DB9D-A092-1FED768DAB00}"/>
    <pc:docChg chg="modSld">
      <pc:chgData name="Artur Correia" userId="S::art.afo@ua.pt::15c6ac0e-afc8-4798-99e4-72cd18cdc49d" providerId="AD" clId="Web-{252B8AF2-D14E-DB9D-A092-1FED768DAB00}" dt="2023-02-27T17:00:10.033" v="227" actId="20577"/>
      <pc:docMkLst>
        <pc:docMk/>
      </pc:docMkLst>
      <pc:sldChg chg="addSp delSp modSp">
        <pc:chgData name="Artur Correia" userId="S::art.afo@ua.pt::15c6ac0e-afc8-4798-99e4-72cd18cdc49d" providerId="AD" clId="Web-{252B8AF2-D14E-DB9D-A092-1FED768DAB00}" dt="2023-02-27T16:38:16.083" v="199" actId="1076"/>
        <pc:sldMkLst>
          <pc:docMk/>
          <pc:sldMk cId="2920368372" sldId="348"/>
        </pc:sldMkLst>
        <pc:spChg chg="add del mod">
          <ac:chgData name="Artur Correia" userId="S::art.afo@ua.pt::15c6ac0e-afc8-4798-99e4-72cd18cdc49d" providerId="AD" clId="Web-{252B8AF2-D14E-DB9D-A092-1FED768DAB00}" dt="2023-02-27T16:12:02.196" v="34"/>
          <ac:spMkLst>
            <pc:docMk/>
            <pc:sldMk cId="2920368372" sldId="348"/>
            <ac:spMk id="6" creationId="{E5B5E4F6-00C9-26AD-6664-6A1D90EBE2FD}"/>
          </ac:spMkLst>
        </pc:spChg>
        <pc:spChg chg="add mod">
          <ac:chgData name="Artur Correia" userId="S::art.afo@ua.pt::15c6ac0e-afc8-4798-99e4-72cd18cdc49d" providerId="AD" clId="Web-{252B8AF2-D14E-DB9D-A092-1FED768DAB00}" dt="2023-02-27T16:17:43.137" v="86" actId="1076"/>
          <ac:spMkLst>
            <pc:docMk/>
            <pc:sldMk cId="2920368372" sldId="348"/>
            <ac:spMk id="7" creationId="{615EB6C9-7171-D9E7-5DAF-CAE3891BDEE9}"/>
          </ac:spMkLst>
        </pc:spChg>
        <pc:spChg chg="add mod">
          <ac:chgData name="Artur Correia" userId="S::art.afo@ua.pt::15c6ac0e-afc8-4798-99e4-72cd18cdc49d" providerId="AD" clId="Web-{252B8AF2-D14E-DB9D-A092-1FED768DAB00}" dt="2023-02-27T16:38:16.067" v="196" actId="1076"/>
          <ac:spMkLst>
            <pc:docMk/>
            <pc:sldMk cId="2920368372" sldId="348"/>
            <ac:spMk id="8" creationId="{30F061FE-DA41-F422-D098-07583E9AE127}"/>
          </ac:spMkLst>
        </pc:spChg>
        <pc:spChg chg="add mod">
          <ac:chgData name="Artur Correia" userId="S::art.afo@ua.pt::15c6ac0e-afc8-4798-99e4-72cd18cdc49d" providerId="AD" clId="Web-{252B8AF2-D14E-DB9D-A092-1FED768DAB00}" dt="2023-02-27T16:37:17.330" v="188" actId="1076"/>
          <ac:spMkLst>
            <pc:docMk/>
            <pc:sldMk cId="2920368372" sldId="348"/>
            <ac:spMk id="9" creationId="{77C86F54-6B4E-EC30-D415-3347D4E041A6}"/>
          </ac:spMkLst>
        </pc:spChg>
        <pc:spChg chg="add del mod">
          <ac:chgData name="Artur Correia" userId="S::art.afo@ua.pt::15c6ac0e-afc8-4798-99e4-72cd18cdc49d" providerId="AD" clId="Web-{252B8AF2-D14E-DB9D-A092-1FED768DAB00}" dt="2023-02-27T16:34:14.960" v="145"/>
          <ac:spMkLst>
            <pc:docMk/>
            <pc:sldMk cId="2920368372" sldId="348"/>
            <ac:spMk id="10" creationId="{F65C68EF-EC66-6672-FB13-13C86204E315}"/>
          </ac:spMkLst>
        </pc:spChg>
        <pc:spChg chg="add mod">
          <ac:chgData name="Artur Correia" userId="S::art.afo@ua.pt::15c6ac0e-afc8-4798-99e4-72cd18cdc49d" providerId="AD" clId="Web-{252B8AF2-D14E-DB9D-A092-1FED768DAB00}" dt="2023-02-27T16:37:20.908" v="189" actId="1076"/>
          <ac:spMkLst>
            <pc:docMk/>
            <pc:sldMk cId="2920368372" sldId="348"/>
            <ac:spMk id="13" creationId="{53CC35FF-3D1C-4FDD-613E-16DA14D4A5C4}"/>
          </ac:spMkLst>
        </pc:spChg>
        <pc:spChg chg="add mod">
          <ac:chgData name="Artur Correia" userId="S::art.afo@ua.pt::15c6ac0e-afc8-4798-99e4-72cd18cdc49d" providerId="AD" clId="Web-{252B8AF2-D14E-DB9D-A092-1FED768DAB00}" dt="2023-02-27T16:38:16.083" v="198" actId="1076"/>
          <ac:spMkLst>
            <pc:docMk/>
            <pc:sldMk cId="2920368372" sldId="348"/>
            <ac:spMk id="14" creationId="{19EA4B00-B989-F5ED-8247-67AC9D83829E}"/>
          </ac:spMkLst>
        </pc:spChg>
        <pc:spChg chg="add mod">
          <ac:chgData name="Artur Correia" userId="S::art.afo@ua.pt::15c6ac0e-afc8-4798-99e4-72cd18cdc49d" providerId="AD" clId="Web-{252B8AF2-D14E-DB9D-A092-1FED768DAB00}" dt="2023-02-27T16:38:16.083" v="199" actId="1076"/>
          <ac:spMkLst>
            <pc:docMk/>
            <pc:sldMk cId="2920368372" sldId="348"/>
            <ac:spMk id="15" creationId="{C4C5E80B-633F-F189-D25E-B0A2F42F64F9}"/>
          </ac:spMkLst>
        </pc:spChg>
        <pc:spChg chg="mod">
          <ac:chgData name="Artur Correia" userId="S::art.afo@ua.pt::15c6ac0e-afc8-4798-99e4-72cd18cdc49d" providerId="AD" clId="Web-{252B8AF2-D14E-DB9D-A092-1FED768DAB00}" dt="2023-02-27T16:16:04.772" v="64" actId="1076"/>
          <ac:spMkLst>
            <pc:docMk/>
            <pc:sldMk cId="2920368372" sldId="348"/>
            <ac:spMk id="1030" creationId="{00000000-0000-0000-0000-000000000000}"/>
          </ac:spMkLst>
        </pc:spChg>
        <pc:picChg chg="add mod">
          <ac:chgData name="Artur Correia" userId="S::art.afo@ua.pt::15c6ac0e-afc8-4798-99e4-72cd18cdc49d" providerId="AD" clId="Web-{252B8AF2-D14E-DB9D-A092-1FED768DAB00}" dt="2023-02-27T16:37:12.423" v="187" actId="1076"/>
          <ac:picMkLst>
            <pc:docMk/>
            <pc:sldMk cId="2920368372" sldId="348"/>
            <ac:picMk id="2" creationId="{7C5F343E-B9A3-77A9-2297-187FC5B79E77}"/>
          </ac:picMkLst>
        </pc:picChg>
        <pc:picChg chg="add mod">
          <ac:chgData name="Artur Correia" userId="S::art.afo@ua.pt::15c6ac0e-afc8-4798-99e4-72cd18cdc49d" providerId="AD" clId="Web-{252B8AF2-D14E-DB9D-A092-1FED768DAB00}" dt="2023-02-27T16:18:47.125" v="94"/>
          <ac:picMkLst>
            <pc:docMk/>
            <pc:sldMk cId="2920368372" sldId="348"/>
            <ac:picMk id="3" creationId="{E7D916DE-F110-9898-39AF-D0C075BBC8B6}"/>
          </ac:picMkLst>
        </pc:picChg>
        <pc:picChg chg="add mod">
          <ac:chgData name="Artur Correia" userId="S::art.afo@ua.pt::15c6ac0e-afc8-4798-99e4-72cd18cdc49d" providerId="AD" clId="Web-{252B8AF2-D14E-DB9D-A092-1FED768DAB00}" dt="2023-02-27T16:38:16.067" v="195" actId="1076"/>
          <ac:picMkLst>
            <pc:docMk/>
            <pc:sldMk cId="2920368372" sldId="348"/>
            <ac:picMk id="4" creationId="{03BC6B6C-74CE-C747-E345-A17E176D2889}"/>
          </ac:picMkLst>
        </pc:picChg>
        <pc:picChg chg="add mod">
          <ac:chgData name="Artur Correia" userId="S::art.afo@ua.pt::15c6ac0e-afc8-4798-99e4-72cd18cdc49d" providerId="AD" clId="Web-{252B8AF2-D14E-DB9D-A092-1FED768DAB00}" dt="2023-02-27T16:38:16.067" v="197" actId="1076"/>
          <ac:picMkLst>
            <pc:docMk/>
            <pc:sldMk cId="2920368372" sldId="348"/>
            <ac:picMk id="5" creationId="{345C0727-459D-A1D3-8F1F-D87F44EB9581}"/>
          </ac:picMkLst>
        </pc:picChg>
        <pc:picChg chg="add del mod modCrop">
          <ac:chgData name="Artur Correia" userId="S::art.afo@ua.pt::15c6ac0e-afc8-4798-99e4-72cd18cdc49d" providerId="AD" clId="Web-{252B8AF2-D14E-DB9D-A092-1FED768DAB00}" dt="2023-02-27T16:30:38.182" v="117"/>
          <ac:picMkLst>
            <pc:docMk/>
            <pc:sldMk cId="2920368372" sldId="348"/>
            <ac:picMk id="11" creationId="{3454AD44-CDBF-3999-82FD-A7B23ED1592A}"/>
          </ac:picMkLst>
        </pc:picChg>
        <pc:picChg chg="add mod modCrop">
          <ac:chgData name="Artur Correia" userId="S::art.afo@ua.pt::15c6ac0e-afc8-4798-99e4-72cd18cdc49d" providerId="AD" clId="Web-{252B8AF2-D14E-DB9D-A092-1FED768DAB00}" dt="2023-02-27T16:37:05.110" v="186" actId="1076"/>
          <ac:picMkLst>
            <pc:docMk/>
            <pc:sldMk cId="2920368372" sldId="348"/>
            <ac:picMk id="12" creationId="{12AC0FEE-60A2-1CAE-4823-66A95CF4DC88}"/>
          </ac:picMkLst>
        </pc:picChg>
      </pc:sldChg>
      <pc:sldChg chg="modSp">
        <pc:chgData name="Artur Correia" userId="S::art.afo@ua.pt::15c6ac0e-afc8-4798-99e4-72cd18cdc49d" providerId="AD" clId="Web-{252B8AF2-D14E-DB9D-A092-1FED768DAB00}" dt="2023-02-27T17:00:10.033" v="227" actId="20577"/>
        <pc:sldMkLst>
          <pc:docMk/>
          <pc:sldMk cId="1664035269" sldId="378"/>
        </pc:sldMkLst>
        <pc:spChg chg="mod">
          <ac:chgData name="Artur Correia" userId="S::art.afo@ua.pt::15c6ac0e-afc8-4798-99e4-72cd18cdc49d" providerId="AD" clId="Web-{252B8AF2-D14E-DB9D-A092-1FED768DAB00}" dt="2023-02-27T17:00:10.033" v="227" actId="20577"/>
          <ac:spMkLst>
            <pc:docMk/>
            <pc:sldMk cId="1664035269" sldId="378"/>
            <ac:spMk id="2" creationId="{5560CE94-4E40-3B6E-2023-6006F0499098}"/>
          </ac:spMkLst>
        </pc:spChg>
      </pc:sldChg>
    </pc:docChg>
  </pc:docChgLst>
  <pc:docChgLst>
    <pc:chgData name="Bruna Simões" userId="S::brunams21@ua.pt::3af4e3a0-4f69-431f-a415-688627c54991" providerId="AD" clId="Web-{60836AB5-954E-26B7-841E-8FCEFEED1A75}"/>
    <pc:docChg chg="addSld modSld modMainMaster">
      <pc:chgData name="Bruna Simões" userId="S::brunams21@ua.pt::3af4e3a0-4f69-431f-a415-688627c54991" providerId="AD" clId="Web-{60836AB5-954E-26B7-841E-8FCEFEED1A75}" dt="2023-02-24T20:19:50.289" v="580" actId="20577"/>
      <pc:docMkLst>
        <pc:docMk/>
      </pc:docMkLst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0" sldId="256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0" sldId="271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0" sldId="279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2920368372" sldId="348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1574594201" sldId="351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740918873" sldId="352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1576506477" sldId="354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1278407344" sldId="355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3351593213" sldId="356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3406945662" sldId="357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9205848" sldId="358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492233014" sldId="359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643183908" sldId="360"/>
        </pc:sldMkLst>
      </pc:sldChg>
      <pc:sldChg chg="addSp delSp modSp modTransition">
        <pc:chgData name="Bruna Simões" userId="S::brunams21@ua.pt::3af4e3a0-4f69-431f-a415-688627c54991" providerId="AD" clId="Web-{60836AB5-954E-26B7-841E-8FCEFEED1A75}" dt="2023-02-24T20:06:30.349" v="343" actId="20577"/>
        <pc:sldMkLst>
          <pc:docMk/>
          <pc:sldMk cId="2825785208" sldId="361"/>
        </pc:sldMkLst>
        <pc:spChg chg="mod">
          <ac:chgData name="Bruna Simões" userId="S::brunams21@ua.pt::3af4e3a0-4f69-431f-a415-688627c54991" providerId="AD" clId="Web-{60836AB5-954E-26B7-841E-8FCEFEED1A75}" dt="2023-02-24T20:06:30.349" v="343" actId="20577"/>
          <ac:spMkLst>
            <pc:docMk/>
            <pc:sldMk cId="2825785208" sldId="361"/>
            <ac:spMk id="604" creationId="{00000000-0000-0000-0000-000000000000}"/>
          </ac:spMkLst>
        </pc:spChg>
        <pc:picChg chg="add del mod">
          <ac:chgData name="Bruna Simões" userId="S::brunams21@ua.pt::3af4e3a0-4f69-431f-a415-688627c54991" providerId="AD" clId="Web-{60836AB5-954E-26B7-841E-8FCEFEED1A75}" dt="2023-02-24T19:58:49.980" v="269"/>
          <ac:picMkLst>
            <pc:docMk/>
            <pc:sldMk cId="2825785208" sldId="361"/>
            <ac:picMk id="2" creationId="{DE4EF688-AE5D-71B7-8D10-9B0D645C5341}"/>
          </ac:picMkLst>
        </pc:picChg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3180488184" sldId="362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999489169" sldId="363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1087689972" sldId="364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1721125135" sldId="365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2299469968" sldId="366"/>
        </pc:sldMkLst>
      </pc:sldChg>
      <pc:sldChg chg="add replId 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1476631868" sldId="367"/>
        </pc:sldMkLst>
      </pc:sldChg>
      <pc:sldChg chg="addSp delSp modSp new modTransition">
        <pc:chgData name="Bruna Simões" userId="S::brunams21@ua.pt::3af4e3a0-4f69-431f-a415-688627c54991" providerId="AD" clId="Web-{60836AB5-954E-26B7-841E-8FCEFEED1A75}" dt="2023-02-24T20:16:21.112" v="499" actId="1076"/>
        <pc:sldMkLst>
          <pc:docMk/>
          <pc:sldMk cId="2399333934" sldId="368"/>
        </pc:sldMkLst>
        <pc:spChg chg="mod">
          <ac:chgData name="Bruna Simões" userId="S::brunams21@ua.pt::3af4e3a0-4f69-431f-a415-688627c54991" providerId="AD" clId="Web-{60836AB5-954E-26B7-841E-8FCEFEED1A75}" dt="2023-02-24T20:06:00.364" v="331" actId="20577"/>
          <ac:spMkLst>
            <pc:docMk/>
            <pc:sldMk cId="2399333934" sldId="368"/>
            <ac:spMk id="2" creationId="{3593453D-F17E-FB1F-D296-1A033990F511}"/>
          </ac:spMkLst>
        </pc:spChg>
        <pc:spChg chg="del mod">
          <ac:chgData name="Bruna Simões" userId="S::brunams21@ua.pt::3af4e3a0-4f69-431f-a415-688627c54991" providerId="AD" clId="Web-{60836AB5-954E-26B7-841E-8FCEFEED1A75}" dt="2023-02-24T19:29:01.542" v="20"/>
          <ac:spMkLst>
            <pc:docMk/>
            <pc:sldMk cId="2399333934" sldId="368"/>
            <ac:spMk id="3" creationId="{FB755515-379F-DDC2-29C3-0FDCB7A1F2C3}"/>
          </ac:spMkLst>
        </pc:spChg>
        <pc:spChg chg="mod">
          <ac:chgData name="Bruna Simões" userId="S::brunams21@ua.pt::3af4e3a0-4f69-431f-a415-688627c54991" providerId="AD" clId="Web-{60836AB5-954E-26B7-841E-8FCEFEED1A75}" dt="2023-02-24T20:16:21.112" v="499" actId="1076"/>
          <ac:spMkLst>
            <pc:docMk/>
            <pc:sldMk cId="2399333934" sldId="368"/>
            <ac:spMk id="4" creationId="{09A17EF1-67C1-0D4A-28AD-445CEE2F75EE}"/>
          </ac:spMkLst>
        </pc:spChg>
        <pc:spChg chg="del mod">
          <ac:chgData name="Bruna Simões" userId="S::brunams21@ua.pt::3af4e3a0-4f69-431f-a415-688627c54991" providerId="AD" clId="Web-{60836AB5-954E-26B7-841E-8FCEFEED1A75}" dt="2023-02-24T19:29:03.058" v="21"/>
          <ac:spMkLst>
            <pc:docMk/>
            <pc:sldMk cId="2399333934" sldId="368"/>
            <ac:spMk id="5" creationId="{30E57E15-280A-9C61-DE3E-26EC8AA23514}"/>
          </ac:spMkLst>
        </pc:spChg>
        <pc:spChg chg="add mod">
          <ac:chgData name="Bruna Simões" userId="S::brunams21@ua.pt::3af4e3a0-4f69-431f-a415-688627c54991" providerId="AD" clId="Web-{60836AB5-954E-26B7-841E-8FCEFEED1A75}" dt="2023-02-24T20:14:48.829" v="479" actId="14100"/>
          <ac:spMkLst>
            <pc:docMk/>
            <pc:sldMk cId="2399333934" sldId="368"/>
            <ac:spMk id="5" creationId="{7954B42A-FB5D-1C57-F6AD-0EB32B5D5A96}"/>
          </ac:spMkLst>
        </pc:spChg>
        <pc:spChg chg="mod">
          <ac:chgData name="Bruna Simões" userId="S::brunams21@ua.pt::3af4e3a0-4f69-431f-a415-688627c54991" providerId="AD" clId="Web-{60836AB5-954E-26B7-841E-8FCEFEED1A75}" dt="2023-02-24T20:15:02.611" v="483" actId="1076"/>
          <ac:spMkLst>
            <pc:docMk/>
            <pc:sldMk cId="2399333934" sldId="368"/>
            <ac:spMk id="6" creationId="{B5679BBA-1056-D083-403D-DBF3CA1EB0B8}"/>
          </ac:spMkLst>
        </pc:spChg>
        <pc:spChg chg="del mod">
          <ac:chgData name="Bruna Simões" userId="S::brunams21@ua.pt::3af4e3a0-4f69-431f-a415-688627c54991" providerId="AD" clId="Web-{60836AB5-954E-26B7-841E-8FCEFEED1A75}" dt="2023-02-24T19:29:05.792" v="22"/>
          <ac:spMkLst>
            <pc:docMk/>
            <pc:sldMk cId="2399333934" sldId="368"/>
            <ac:spMk id="7" creationId="{9BAB0A6C-1C68-C853-955B-5D5B32CA986C}"/>
          </ac:spMkLst>
        </pc:spChg>
        <pc:spChg chg="mod">
          <ac:chgData name="Bruna Simões" userId="S::brunams21@ua.pt::3af4e3a0-4f69-431f-a415-688627c54991" providerId="AD" clId="Web-{60836AB5-954E-26B7-841E-8FCEFEED1A75}" dt="2023-02-24T20:15:56.252" v="494" actId="20577"/>
          <ac:spMkLst>
            <pc:docMk/>
            <pc:sldMk cId="2399333934" sldId="368"/>
            <ac:spMk id="8" creationId="{473C6D97-96C4-E701-9EF1-62720920C233}"/>
          </ac:spMkLst>
        </pc:spChg>
        <pc:spChg chg="add mod">
          <ac:chgData name="Bruna Simões" userId="S::brunams21@ua.pt::3af4e3a0-4f69-431f-a415-688627c54991" providerId="AD" clId="Web-{60836AB5-954E-26B7-841E-8FCEFEED1A75}" dt="2023-02-24T20:15:35.049" v="489"/>
          <ac:spMkLst>
            <pc:docMk/>
            <pc:sldMk cId="2399333934" sldId="368"/>
            <ac:spMk id="9" creationId="{B4C6B3AA-01EF-A140-B721-3FC6E5E13364}"/>
          </ac:spMkLst>
        </pc:spChg>
        <pc:spChg chg="add del mod">
          <ac:chgData name="Bruna Simões" userId="S::brunams21@ua.pt::3af4e3a0-4f69-431f-a415-688627c54991" providerId="AD" clId="Web-{60836AB5-954E-26B7-841E-8FCEFEED1A75}" dt="2023-02-24T19:52:09.578" v="132"/>
          <ac:spMkLst>
            <pc:docMk/>
            <pc:sldMk cId="2399333934" sldId="368"/>
            <ac:spMk id="10" creationId="{079015E7-A825-8DA8-A860-45F593EDA9F4}"/>
          </ac:spMkLst>
        </pc:spChg>
        <pc:spChg chg="add del mod">
          <ac:chgData name="Bruna Simões" userId="S::brunams21@ua.pt::3af4e3a0-4f69-431f-a415-688627c54991" providerId="AD" clId="Web-{60836AB5-954E-26B7-841E-8FCEFEED1A75}" dt="2023-02-24T19:52:12.265" v="133"/>
          <ac:spMkLst>
            <pc:docMk/>
            <pc:sldMk cId="2399333934" sldId="368"/>
            <ac:spMk id="12" creationId="{6F112B46-C9FA-8235-AA6B-2F45E8E28DD9}"/>
          </ac:spMkLst>
        </pc:spChg>
        <pc:spChg chg="add mod">
          <ac:chgData name="Bruna Simões" userId="S::brunams21@ua.pt::3af4e3a0-4f69-431f-a415-688627c54991" providerId="AD" clId="Web-{60836AB5-954E-26B7-841E-8FCEFEED1A75}" dt="2023-02-24T20:15:50.143" v="492"/>
          <ac:spMkLst>
            <pc:docMk/>
            <pc:sldMk cId="2399333934" sldId="368"/>
            <ac:spMk id="13" creationId="{1F72501F-D403-BCEC-0578-3FFBB946BE6F}"/>
          </ac:spMkLst>
        </pc:spChg>
        <pc:spChg chg="add del mod">
          <ac:chgData name="Bruna Simões" userId="S::brunams21@ua.pt::3af4e3a0-4f69-431f-a415-688627c54991" providerId="AD" clId="Web-{60836AB5-954E-26B7-841E-8FCEFEED1A75}" dt="2023-02-24T19:52:12.328" v="134"/>
          <ac:spMkLst>
            <pc:docMk/>
            <pc:sldMk cId="2399333934" sldId="368"/>
            <ac:spMk id="14" creationId="{6A4520DA-CB3D-982C-2117-CF363E991125}"/>
          </ac:spMkLst>
        </pc:spChg>
      </pc:sldChg>
      <pc:sldChg chg="addSp delSp modSp new">
        <pc:chgData name="Bruna Simões" userId="S::brunams21@ua.pt::3af4e3a0-4f69-431f-a415-688627c54991" providerId="AD" clId="Web-{60836AB5-954E-26B7-841E-8FCEFEED1A75}" dt="2023-02-24T20:19:24.195" v="571" actId="1076"/>
        <pc:sldMkLst>
          <pc:docMk/>
          <pc:sldMk cId="391259847" sldId="369"/>
        </pc:sldMkLst>
        <pc:spChg chg="mod">
          <ac:chgData name="Bruna Simões" userId="S::brunams21@ua.pt::3af4e3a0-4f69-431f-a415-688627c54991" providerId="AD" clId="Web-{60836AB5-954E-26B7-841E-8FCEFEED1A75}" dt="2023-02-24T20:06:26.506" v="340" actId="20577"/>
          <ac:spMkLst>
            <pc:docMk/>
            <pc:sldMk cId="391259847" sldId="369"/>
            <ac:spMk id="2" creationId="{73701150-3473-C6AE-2704-58D6AB0FA1AC}"/>
          </ac:spMkLst>
        </pc:spChg>
        <pc:spChg chg="add mod">
          <ac:chgData name="Bruna Simões" userId="S::brunams21@ua.pt::3af4e3a0-4f69-431f-a415-688627c54991" providerId="AD" clId="Web-{60836AB5-954E-26B7-841E-8FCEFEED1A75}" dt="2023-02-24T20:17:20.879" v="512" actId="1076"/>
          <ac:spMkLst>
            <pc:docMk/>
            <pc:sldMk cId="391259847" sldId="369"/>
            <ac:spMk id="5" creationId="{2837CCFA-10CD-4000-C1D7-390F5D67E56C}"/>
          </ac:spMkLst>
        </pc:spChg>
        <pc:spChg chg="add mod">
          <ac:chgData name="Bruna Simões" userId="S::brunams21@ua.pt::3af4e3a0-4f69-431f-a415-688627c54991" providerId="AD" clId="Web-{60836AB5-954E-26B7-841E-8FCEFEED1A75}" dt="2023-02-24T20:19:24.195" v="571" actId="1076"/>
          <ac:spMkLst>
            <pc:docMk/>
            <pc:sldMk cId="391259847" sldId="369"/>
            <ac:spMk id="6" creationId="{BAC8CB6C-D2F7-CC00-C27A-27ED4F5F44C3}"/>
          </ac:spMkLst>
        </pc:spChg>
        <pc:spChg chg="add del mod">
          <ac:chgData name="Bruna Simões" userId="S::brunams21@ua.pt::3af4e3a0-4f69-431f-a415-688627c54991" providerId="AD" clId="Web-{60836AB5-954E-26B7-841E-8FCEFEED1A75}" dt="2023-02-24T20:19:11.179" v="569"/>
          <ac:spMkLst>
            <pc:docMk/>
            <pc:sldMk cId="391259847" sldId="369"/>
            <ac:spMk id="7" creationId="{3693AAF7-94B7-719B-8EBE-E1475E28CFCB}"/>
          </ac:spMkLst>
        </pc:spChg>
        <pc:spChg chg="add mod">
          <ac:chgData name="Bruna Simões" userId="S::brunams21@ua.pt::3af4e3a0-4f69-431f-a415-688627c54991" providerId="AD" clId="Web-{60836AB5-954E-26B7-841E-8FCEFEED1A75}" dt="2023-02-24T20:19:14.757" v="570" actId="1076"/>
          <ac:spMkLst>
            <pc:docMk/>
            <pc:sldMk cId="391259847" sldId="369"/>
            <ac:spMk id="8" creationId="{D6933BA9-D172-6A54-1D2B-51A64A04A5E5}"/>
          </ac:spMkLst>
        </pc:spChg>
      </pc:sldChg>
      <pc:sldChg chg="modSp new">
        <pc:chgData name="Bruna Simões" userId="S::brunams21@ua.pt::3af4e3a0-4f69-431f-a415-688627c54991" providerId="AD" clId="Web-{60836AB5-954E-26B7-841E-8FCEFEED1A75}" dt="2023-02-24T20:19:50.289" v="580" actId="20577"/>
        <pc:sldMkLst>
          <pc:docMk/>
          <pc:sldMk cId="833630743" sldId="370"/>
        </pc:sldMkLst>
        <pc:spChg chg="mod">
          <ac:chgData name="Bruna Simões" userId="S::brunams21@ua.pt::3af4e3a0-4f69-431f-a415-688627c54991" providerId="AD" clId="Web-{60836AB5-954E-26B7-841E-8FCEFEED1A75}" dt="2023-02-24T20:19:50.289" v="580" actId="20577"/>
          <ac:spMkLst>
            <pc:docMk/>
            <pc:sldMk cId="833630743" sldId="370"/>
            <ac:spMk id="3" creationId="{C9CD03D5-58BA-6200-3439-2DB219F9EF8D}"/>
          </ac:spMkLst>
        </pc:spChg>
      </pc:sldChg>
      <pc:sldMasterChg chg="modTransition modSldLayout">
        <pc:chgData name="Bruna Simões" userId="S::brunams21@ua.pt::3af4e3a0-4f69-431f-a415-688627c54991" providerId="AD" clId="Web-{60836AB5-954E-26B7-841E-8FCEFEED1A75}" dt="2023-02-24T19:59:45.965" v="273"/>
        <pc:sldMasterMkLst>
          <pc:docMk/>
          <pc:sldMasterMk cId="0" sldId="2147483676"/>
        </pc:sldMasterMkLst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48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49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52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55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57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61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62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65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66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67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69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72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73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  <pc:docChgLst>
    <pc:chgData name="Bruna Simões" userId="S::brunams21@ua.pt::3af4e3a0-4f69-431f-a415-688627c54991" providerId="AD" clId="Web-{7930D5E7-19B8-2F22-1722-B711EB64AA47}"/>
    <pc:docChg chg="addSld delSld modSld">
      <pc:chgData name="Bruna Simões" userId="S::brunams21@ua.pt::3af4e3a0-4f69-431f-a415-688627c54991" providerId="AD" clId="Web-{7930D5E7-19B8-2F22-1722-B711EB64AA47}" dt="2023-02-27T18:47:40.875" v="222"/>
      <pc:docMkLst>
        <pc:docMk/>
      </pc:docMkLst>
      <pc:sldChg chg="addSp modSp">
        <pc:chgData name="Bruna Simões" userId="S::brunams21@ua.pt::3af4e3a0-4f69-431f-a415-688627c54991" providerId="AD" clId="Web-{7930D5E7-19B8-2F22-1722-B711EB64AA47}" dt="2023-02-27T15:46:11.192" v="109" actId="1076"/>
        <pc:sldMkLst>
          <pc:docMk/>
          <pc:sldMk cId="0" sldId="256"/>
        </pc:sldMkLst>
        <pc:picChg chg="add mod modCrop">
          <ac:chgData name="Bruna Simões" userId="S::brunams21@ua.pt::3af4e3a0-4f69-431f-a415-688627c54991" providerId="AD" clId="Web-{7930D5E7-19B8-2F22-1722-B711EB64AA47}" dt="2023-02-27T15:46:11.192" v="109" actId="1076"/>
          <ac:picMkLst>
            <pc:docMk/>
            <pc:sldMk cId="0" sldId="256"/>
            <ac:picMk id="3" creationId="{D514A13B-6E11-A91B-B7BA-25F317E993AA}"/>
          </ac:picMkLst>
        </pc:picChg>
      </pc:sldChg>
      <pc:sldChg chg="addSp delSp modSp">
        <pc:chgData name="Bruna Simões" userId="S::brunams21@ua.pt::3af4e3a0-4f69-431f-a415-688627c54991" providerId="AD" clId="Web-{7930D5E7-19B8-2F22-1722-B711EB64AA47}" dt="2023-02-27T18:26:37.848" v="220"/>
        <pc:sldMkLst>
          <pc:docMk/>
          <pc:sldMk cId="0" sldId="271"/>
        </pc:sldMkLst>
        <pc:picChg chg="add del mod">
          <ac:chgData name="Bruna Simões" userId="S::brunams21@ua.pt::3af4e3a0-4f69-431f-a415-688627c54991" providerId="AD" clId="Web-{7930D5E7-19B8-2F22-1722-B711EB64AA47}" dt="2023-02-27T18:26:30.926" v="218"/>
          <ac:picMkLst>
            <pc:docMk/>
            <pc:sldMk cId="0" sldId="271"/>
            <ac:picMk id="6" creationId="{1809CD91-1C70-62FC-878D-4B2ECA73FDE0}"/>
          </ac:picMkLst>
        </pc:picChg>
        <pc:picChg chg="add del mod">
          <ac:chgData name="Bruna Simões" userId="S::brunams21@ua.pt::3af4e3a0-4f69-431f-a415-688627c54991" providerId="AD" clId="Web-{7930D5E7-19B8-2F22-1722-B711EB64AA47}" dt="2023-02-27T18:26:37.848" v="220"/>
          <ac:picMkLst>
            <pc:docMk/>
            <pc:sldMk cId="0" sldId="271"/>
            <ac:picMk id="7" creationId="{7D0CECE1-AEB7-4875-2F19-32AE7EA99BB3}"/>
          </ac:picMkLst>
        </pc:picChg>
      </pc:sldChg>
      <pc:sldChg chg="add del">
        <pc:chgData name="Bruna Simões" userId="S::brunams21@ua.pt::3af4e3a0-4f69-431f-a415-688627c54991" providerId="AD" clId="Web-{7930D5E7-19B8-2F22-1722-B711EB64AA47}" dt="2023-02-27T18:47:40.875" v="222"/>
        <pc:sldMkLst>
          <pc:docMk/>
          <pc:sldMk cId="492233014" sldId="359"/>
        </pc:sldMkLst>
      </pc:sldChg>
      <pc:sldChg chg="addSp delSp modSp">
        <pc:chgData name="Bruna Simões" userId="S::brunams21@ua.pt::3af4e3a0-4f69-431f-a415-688627c54991" providerId="AD" clId="Web-{7930D5E7-19B8-2F22-1722-B711EB64AA47}" dt="2023-02-27T17:36:49.391" v="213" actId="1076"/>
        <pc:sldMkLst>
          <pc:docMk/>
          <pc:sldMk cId="2399333934" sldId="368"/>
        </pc:sldMkLst>
        <pc:spChg chg="mod">
          <ac:chgData name="Bruna Simões" userId="S::brunams21@ua.pt::3af4e3a0-4f69-431f-a415-688627c54991" providerId="AD" clId="Web-{7930D5E7-19B8-2F22-1722-B711EB64AA47}" dt="2023-02-27T14:26:48.851" v="52" actId="1076"/>
          <ac:spMkLst>
            <pc:docMk/>
            <pc:sldMk cId="2399333934" sldId="368"/>
            <ac:spMk id="4" creationId="{09A17EF1-67C1-0D4A-28AD-445CEE2F75EE}"/>
          </ac:spMkLst>
        </pc:spChg>
        <pc:spChg chg="mod">
          <ac:chgData name="Bruna Simões" userId="S::brunams21@ua.pt::3af4e3a0-4f69-431f-a415-688627c54991" providerId="AD" clId="Web-{7930D5E7-19B8-2F22-1722-B711EB64AA47}" dt="2023-02-27T16:50:13.470" v="112" actId="1076"/>
          <ac:spMkLst>
            <pc:docMk/>
            <pc:sldMk cId="2399333934" sldId="368"/>
            <ac:spMk id="5" creationId="{7954B42A-FB5D-1C57-F6AD-0EB32B5D5A96}"/>
          </ac:spMkLst>
        </pc:spChg>
        <pc:spChg chg="mod">
          <ac:chgData name="Bruna Simões" userId="S::brunams21@ua.pt::3af4e3a0-4f69-431f-a415-688627c54991" providerId="AD" clId="Web-{7930D5E7-19B8-2F22-1722-B711EB64AA47}" dt="2023-02-27T16:50:13.454" v="110" actId="1076"/>
          <ac:spMkLst>
            <pc:docMk/>
            <pc:sldMk cId="2399333934" sldId="368"/>
            <ac:spMk id="6" creationId="{B5679BBA-1056-D083-403D-DBF3CA1EB0B8}"/>
          </ac:spMkLst>
        </pc:spChg>
        <pc:spChg chg="mod">
          <ac:chgData name="Bruna Simões" userId="S::brunams21@ua.pt::3af4e3a0-4f69-431f-a415-688627c54991" providerId="AD" clId="Web-{7930D5E7-19B8-2F22-1722-B711EB64AA47}" dt="2023-02-27T16:50:13.454" v="111" actId="1076"/>
          <ac:spMkLst>
            <pc:docMk/>
            <pc:sldMk cId="2399333934" sldId="368"/>
            <ac:spMk id="8" creationId="{473C6D97-96C4-E701-9EF1-62720920C233}"/>
          </ac:spMkLst>
        </pc:spChg>
        <pc:spChg chg="mod">
          <ac:chgData name="Bruna Simões" userId="S::brunams21@ua.pt::3af4e3a0-4f69-431f-a415-688627c54991" providerId="AD" clId="Web-{7930D5E7-19B8-2F22-1722-B711EB64AA47}" dt="2023-02-27T16:50:40.221" v="117" actId="1076"/>
          <ac:spMkLst>
            <pc:docMk/>
            <pc:sldMk cId="2399333934" sldId="368"/>
            <ac:spMk id="9" creationId="{B4C6B3AA-01EF-A140-B721-3FC6E5E13364}"/>
          </ac:spMkLst>
        </pc:spChg>
        <pc:spChg chg="mod">
          <ac:chgData name="Bruna Simões" userId="S::brunams21@ua.pt::3af4e3a0-4f69-431f-a415-688627c54991" providerId="AD" clId="Web-{7930D5E7-19B8-2F22-1722-B711EB64AA47}" dt="2023-02-27T16:50:40.221" v="118" actId="1076"/>
          <ac:spMkLst>
            <pc:docMk/>
            <pc:sldMk cId="2399333934" sldId="368"/>
            <ac:spMk id="13" creationId="{1F72501F-D403-BCEC-0578-3FFBB946BE6F}"/>
          </ac:spMkLst>
        </pc:spChg>
        <pc:picChg chg="add del mod">
          <ac:chgData name="Bruna Simões" userId="S::brunams21@ua.pt::3af4e3a0-4f69-431f-a415-688627c54991" providerId="AD" clId="Web-{7930D5E7-19B8-2F22-1722-B711EB64AA47}" dt="2023-02-27T17:31:28.841" v="167"/>
          <ac:picMkLst>
            <pc:docMk/>
            <pc:sldMk cId="2399333934" sldId="368"/>
            <ac:picMk id="3" creationId="{F5CA74DC-E2BE-F382-615D-E67D47F6848E}"/>
          </ac:picMkLst>
        </pc:picChg>
        <pc:picChg chg="add mod">
          <ac:chgData name="Bruna Simões" userId="S::brunams21@ua.pt::3af4e3a0-4f69-431f-a415-688627c54991" providerId="AD" clId="Web-{7930D5E7-19B8-2F22-1722-B711EB64AA47}" dt="2023-02-27T17:36:49.391" v="213" actId="1076"/>
          <ac:picMkLst>
            <pc:docMk/>
            <pc:sldMk cId="2399333934" sldId="368"/>
            <ac:picMk id="4" creationId="{A16BF8DF-B0DA-E383-BCCA-AC92F41CA624}"/>
          </ac:picMkLst>
        </pc:picChg>
        <pc:picChg chg="add del mod">
          <ac:chgData name="Bruna Simões" userId="S::brunams21@ua.pt::3af4e3a0-4f69-431f-a415-688627c54991" providerId="AD" clId="Web-{7930D5E7-19B8-2F22-1722-B711EB64AA47}" dt="2023-02-27T14:28:49.751" v="79"/>
          <ac:picMkLst>
            <pc:docMk/>
            <pc:sldMk cId="2399333934" sldId="368"/>
            <ac:picMk id="7" creationId="{226A7EE2-940E-3FCF-3B93-CB07D3D528E1}"/>
          </ac:picMkLst>
        </pc:picChg>
      </pc:sldChg>
      <pc:sldChg chg="addSp delSp modSp mod setBg">
        <pc:chgData name="Bruna Simões" userId="S::brunams21@ua.pt::3af4e3a0-4f69-431f-a415-688627c54991" providerId="AD" clId="Web-{7930D5E7-19B8-2F22-1722-B711EB64AA47}" dt="2023-02-27T17:36:23.858" v="211" actId="1076"/>
        <pc:sldMkLst>
          <pc:docMk/>
          <pc:sldMk cId="391259847" sldId="369"/>
        </pc:sldMkLst>
        <pc:spChg chg="mod">
          <ac:chgData name="Bruna Simões" userId="S::brunams21@ua.pt::3af4e3a0-4f69-431f-a415-688627c54991" providerId="AD" clId="Web-{7930D5E7-19B8-2F22-1722-B711EB64AA47}" dt="2023-02-27T17:36:11.857" v="208" actId="1076"/>
          <ac:spMkLst>
            <pc:docMk/>
            <pc:sldMk cId="391259847" sldId="369"/>
            <ac:spMk id="2" creationId="{73701150-3473-C6AE-2704-58D6AB0FA1AC}"/>
          </ac:spMkLst>
        </pc:spChg>
        <pc:spChg chg="mod">
          <ac:chgData name="Bruna Simões" userId="S::brunams21@ua.pt::3af4e3a0-4f69-431f-a415-688627c54991" providerId="AD" clId="Web-{7930D5E7-19B8-2F22-1722-B711EB64AA47}" dt="2023-02-27T17:36:23.858" v="209" actId="1076"/>
          <ac:spMkLst>
            <pc:docMk/>
            <pc:sldMk cId="391259847" sldId="369"/>
            <ac:spMk id="5" creationId="{2837CCFA-10CD-4000-C1D7-390F5D67E56C}"/>
          </ac:spMkLst>
        </pc:spChg>
        <pc:spChg chg="mod">
          <ac:chgData name="Bruna Simões" userId="S::brunams21@ua.pt::3af4e3a0-4f69-431f-a415-688627c54991" providerId="AD" clId="Web-{7930D5E7-19B8-2F22-1722-B711EB64AA47}" dt="2023-02-27T17:36:23.858" v="210" actId="1076"/>
          <ac:spMkLst>
            <pc:docMk/>
            <pc:sldMk cId="391259847" sldId="369"/>
            <ac:spMk id="6" creationId="{BAC8CB6C-D2F7-CC00-C27A-27ED4F5F44C3}"/>
          </ac:spMkLst>
        </pc:spChg>
        <pc:spChg chg="mod">
          <ac:chgData name="Bruna Simões" userId="S::brunams21@ua.pt::3af4e3a0-4f69-431f-a415-688627c54991" providerId="AD" clId="Web-{7930D5E7-19B8-2F22-1722-B711EB64AA47}" dt="2023-02-27T17:36:23.858" v="211" actId="1076"/>
          <ac:spMkLst>
            <pc:docMk/>
            <pc:sldMk cId="391259847" sldId="369"/>
            <ac:spMk id="8" creationId="{D6933BA9-D172-6A54-1D2B-51A64A04A5E5}"/>
          </ac:spMkLst>
        </pc:spChg>
        <pc:spChg chg="add del mod ord">
          <ac:chgData name="Bruna Simões" userId="S::brunams21@ua.pt::3af4e3a0-4f69-431f-a415-688627c54991" providerId="AD" clId="Web-{7930D5E7-19B8-2F22-1722-B711EB64AA47}" dt="2023-02-27T17:34:29.992" v="194"/>
          <ac:spMkLst>
            <pc:docMk/>
            <pc:sldMk cId="391259847" sldId="369"/>
            <ac:spMk id="11" creationId="{35D3B7D7-9083-2BAF-2373-40A51DA70969}"/>
          </ac:spMkLst>
        </pc:spChg>
        <pc:spChg chg="add mod ord">
          <ac:chgData name="Bruna Simões" userId="S::brunams21@ua.pt::3af4e3a0-4f69-431f-a415-688627c54991" providerId="AD" clId="Web-{7930D5E7-19B8-2F22-1722-B711EB64AA47}" dt="2023-02-27T17:36:04.576" v="207"/>
          <ac:spMkLst>
            <pc:docMk/>
            <pc:sldMk cId="391259847" sldId="369"/>
            <ac:spMk id="12" creationId="{B0A5D19D-2F14-6802-002B-9E6CDEABF7A0}"/>
          </ac:spMkLst>
        </pc:spChg>
        <pc:picChg chg="add del mod">
          <ac:chgData name="Bruna Simões" userId="S::brunams21@ua.pt::3af4e3a0-4f69-431f-a415-688627c54991" providerId="AD" clId="Web-{7930D5E7-19B8-2F22-1722-B711EB64AA47}" dt="2023-02-27T17:31:24.841" v="166"/>
          <ac:picMkLst>
            <pc:docMk/>
            <pc:sldMk cId="391259847" sldId="369"/>
            <ac:picMk id="3" creationId="{73B1D288-3678-BE61-8910-B606C8D01DEE}"/>
          </ac:picMkLst>
        </pc:picChg>
        <pc:picChg chg="add del mod">
          <ac:chgData name="Bruna Simões" userId="S::brunams21@ua.pt::3af4e3a0-4f69-431f-a415-688627c54991" providerId="AD" clId="Web-{7930D5E7-19B8-2F22-1722-B711EB64AA47}" dt="2023-02-27T17:26:19.432" v="139"/>
          <ac:picMkLst>
            <pc:docMk/>
            <pc:sldMk cId="391259847" sldId="369"/>
            <ac:picMk id="7" creationId="{A31DB3AD-2F2D-2E82-BB45-C662177A5CEF}"/>
          </ac:picMkLst>
        </pc:picChg>
        <pc:picChg chg="add del mod ord modCrop">
          <ac:chgData name="Bruna Simões" userId="S::brunams21@ua.pt::3af4e3a0-4f69-431f-a415-688627c54991" providerId="AD" clId="Web-{7930D5E7-19B8-2F22-1722-B711EB64AA47}" dt="2023-02-27T17:30:35.400" v="158"/>
          <ac:picMkLst>
            <pc:docMk/>
            <pc:sldMk cId="391259847" sldId="369"/>
            <ac:picMk id="9" creationId="{8C5C74BA-185E-0988-9C7B-167CB84A12E1}"/>
          </ac:picMkLst>
        </pc:picChg>
        <pc:picChg chg="add mod ord modCrop">
          <ac:chgData name="Bruna Simões" userId="S::brunams21@ua.pt::3af4e3a0-4f69-431f-a415-688627c54991" providerId="AD" clId="Web-{7930D5E7-19B8-2F22-1722-B711EB64AA47}" dt="2023-02-27T17:36:01.107" v="206" actId="1076"/>
          <ac:picMkLst>
            <pc:docMk/>
            <pc:sldMk cId="391259847" sldId="369"/>
            <ac:picMk id="10" creationId="{DB543C19-81E2-9AC1-A27C-1C1A95F4C592}"/>
          </ac:picMkLst>
        </pc:picChg>
      </pc:sldChg>
      <pc:sldChg chg="modSp">
        <pc:chgData name="Bruna Simões" userId="S::brunams21@ua.pt::3af4e3a0-4f69-431f-a415-688627c54991" providerId="AD" clId="Web-{7930D5E7-19B8-2F22-1722-B711EB64AA47}" dt="2023-02-27T17:11:50.584" v="135"/>
        <pc:sldMkLst>
          <pc:docMk/>
          <pc:sldMk cId="756941622" sldId="379"/>
        </pc:sldMkLst>
        <pc:graphicFrameChg chg="mod modGraphic">
          <ac:chgData name="Bruna Simões" userId="S::brunams21@ua.pt::3af4e3a0-4f69-431f-a415-688627c54991" providerId="AD" clId="Web-{7930D5E7-19B8-2F22-1722-B711EB64AA47}" dt="2023-02-27T17:11:50.584" v="135"/>
          <ac:graphicFrameMkLst>
            <pc:docMk/>
            <pc:sldMk cId="756941622" sldId="379"/>
            <ac:graphicFrameMk id="4" creationId="{DD9C43A5-720B-0B4D-9668-19BF736C876F}"/>
          </ac:graphicFrameMkLst>
        </pc:graphicFrameChg>
      </pc:sldChg>
    </pc:docChg>
  </pc:docChgLst>
  <pc:docChgLst>
    <pc:chgData name="André Butuc" userId="S::andrebutuc@ua.pt::5baa6f23-1d54-499c-9054-5ca7e9a8b4f5" providerId="AD" clId="Web-{2852302D-3E14-E888-CFC1-183413DAA3CF}"/>
    <pc:docChg chg="modSld">
      <pc:chgData name="André Butuc" userId="S::andrebutuc@ua.pt::5baa6f23-1d54-499c-9054-5ca7e9a8b4f5" providerId="AD" clId="Web-{2852302D-3E14-E888-CFC1-183413DAA3CF}" dt="2023-02-26T01:01:52.811" v="17" actId="20577"/>
      <pc:docMkLst>
        <pc:docMk/>
      </pc:docMkLst>
      <pc:sldChg chg="modSp">
        <pc:chgData name="André Butuc" userId="S::andrebutuc@ua.pt::5baa6f23-1d54-499c-9054-5ca7e9a8b4f5" providerId="AD" clId="Web-{2852302D-3E14-E888-CFC1-183413DAA3CF}" dt="2023-02-26T01:01:52.811" v="17" actId="20577"/>
        <pc:sldMkLst>
          <pc:docMk/>
          <pc:sldMk cId="3406945662" sldId="357"/>
        </pc:sldMkLst>
        <pc:spChg chg="mod">
          <ac:chgData name="André Butuc" userId="S::andrebutuc@ua.pt::5baa6f23-1d54-499c-9054-5ca7e9a8b4f5" providerId="AD" clId="Web-{2852302D-3E14-E888-CFC1-183413DAA3CF}" dt="2023-02-26T01:01:52.811" v="17" actId="20577"/>
          <ac:spMkLst>
            <pc:docMk/>
            <pc:sldMk cId="3406945662" sldId="357"/>
            <ac:spMk id="4" creationId="{3A9D285D-AFF7-61D9-1425-7BB27C0C85C4}"/>
          </ac:spMkLst>
        </pc:spChg>
      </pc:sldChg>
      <pc:sldChg chg="modSp">
        <pc:chgData name="André Butuc" userId="S::andrebutuc@ua.pt::5baa6f23-1d54-499c-9054-5ca7e9a8b4f5" providerId="AD" clId="Web-{2852302D-3E14-E888-CFC1-183413DAA3CF}" dt="2023-02-26T01:00:11.947" v="10" actId="20577"/>
        <pc:sldMkLst>
          <pc:docMk/>
          <pc:sldMk cId="391259847" sldId="369"/>
        </pc:sldMkLst>
        <pc:spChg chg="mod">
          <ac:chgData name="André Butuc" userId="S::andrebutuc@ua.pt::5baa6f23-1d54-499c-9054-5ca7e9a8b4f5" providerId="AD" clId="Web-{2852302D-3E14-E888-CFC1-183413DAA3CF}" dt="2023-02-26T01:00:11.947" v="10" actId="20577"/>
          <ac:spMkLst>
            <pc:docMk/>
            <pc:sldMk cId="391259847" sldId="369"/>
            <ac:spMk id="8" creationId="{D6933BA9-D172-6A54-1D2B-51A64A04A5E5}"/>
          </ac:spMkLst>
        </pc:spChg>
      </pc:sldChg>
    </pc:docChg>
  </pc:docChgLst>
  <pc:docChgLst>
    <pc:chgData name="Daniel Carvalho" userId="5d1cc23a-97af-4f53-959c-f03d38fc032e" providerId="ADAL" clId="{F9689898-E82E-4A01-9B0D-48299220C78A}"/>
    <pc:docChg chg="undo redo custSel addSld delSld modSld sldOrd">
      <pc:chgData name="Daniel Carvalho" userId="5d1cc23a-97af-4f53-959c-f03d38fc032e" providerId="ADAL" clId="{F9689898-E82E-4A01-9B0D-48299220C78A}" dt="2023-03-14T09:12:10.542" v="4326" actId="20577"/>
      <pc:docMkLst>
        <pc:docMk/>
      </pc:docMkLst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0" sldId="271"/>
        </pc:sldMkLst>
      </pc:sldChg>
      <pc:sldChg chg="addSp modSp mod">
        <pc:chgData name="Daniel Carvalho" userId="5d1cc23a-97af-4f53-959c-f03d38fc032e" providerId="ADAL" clId="{F9689898-E82E-4A01-9B0D-48299220C78A}" dt="2023-03-13T17:01:57.886" v="4160" actId="1076"/>
        <pc:sldMkLst>
          <pc:docMk/>
          <pc:sldMk cId="2920368372" sldId="348"/>
        </pc:sldMkLst>
        <pc:spChg chg="add mod">
          <ac:chgData name="Daniel Carvalho" userId="5d1cc23a-97af-4f53-959c-f03d38fc032e" providerId="ADAL" clId="{F9689898-E82E-4A01-9B0D-48299220C78A}" dt="2023-03-13T17:01:57.886" v="4160" actId="1076"/>
          <ac:spMkLst>
            <pc:docMk/>
            <pc:sldMk cId="2920368372" sldId="348"/>
            <ac:spMk id="6" creationId="{82FCC24A-0893-4AF2-941C-C2033FB35FA6}"/>
          </ac:spMkLst>
        </pc:spChg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3406945662" sldId="357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9205848" sldId="358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492233014" sldId="359"/>
        </pc:sldMkLst>
      </pc:sldChg>
      <pc:sldChg chg="modSp mod">
        <pc:chgData name="Daniel Carvalho" userId="5d1cc23a-97af-4f53-959c-f03d38fc032e" providerId="ADAL" clId="{F9689898-E82E-4A01-9B0D-48299220C78A}" dt="2023-03-12T17:17:24.471" v="27" actId="20577"/>
        <pc:sldMkLst>
          <pc:docMk/>
          <pc:sldMk cId="2825785208" sldId="361"/>
        </pc:sldMkLst>
        <pc:spChg chg="mod">
          <ac:chgData name="Daniel Carvalho" userId="5d1cc23a-97af-4f53-959c-f03d38fc032e" providerId="ADAL" clId="{F9689898-E82E-4A01-9B0D-48299220C78A}" dt="2023-03-12T17:17:24.471" v="27" actId="20577"/>
          <ac:spMkLst>
            <pc:docMk/>
            <pc:sldMk cId="2825785208" sldId="361"/>
            <ac:spMk id="604" creationId="{00000000-0000-0000-0000-000000000000}"/>
          </ac:spMkLst>
        </pc:spChg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3180488184" sldId="362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2399333934" sldId="368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391259847" sldId="369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1601668040" sldId="370"/>
        </pc:sldMkLst>
      </pc:sldChg>
      <pc:sldChg chg="del">
        <pc:chgData name="Daniel Carvalho" userId="5d1cc23a-97af-4f53-959c-f03d38fc032e" providerId="ADAL" clId="{F9689898-E82E-4A01-9B0D-48299220C78A}" dt="2023-03-12T17:17:07.828" v="1" actId="47"/>
        <pc:sldMkLst>
          <pc:docMk/>
          <pc:sldMk cId="662215805" sldId="371"/>
        </pc:sldMkLst>
      </pc:sldChg>
      <pc:sldChg chg="del">
        <pc:chgData name="Daniel Carvalho" userId="5d1cc23a-97af-4f53-959c-f03d38fc032e" providerId="ADAL" clId="{F9689898-E82E-4A01-9B0D-48299220C78A}" dt="2023-03-12T17:17:08.573" v="2" actId="47"/>
        <pc:sldMkLst>
          <pc:docMk/>
          <pc:sldMk cId="2446943075" sldId="372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791979148" sldId="373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2270322504" sldId="376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747933214" sldId="377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1664035269" sldId="378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756941622" sldId="379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1781094625" sldId="380"/>
        </pc:sldMkLst>
      </pc:sldChg>
      <pc:sldChg chg="modSp add mod">
        <pc:chgData name="Daniel Carvalho" userId="5d1cc23a-97af-4f53-959c-f03d38fc032e" providerId="ADAL" clId="{F9689898-E82E-4A01-9B0D-48299220C78A}" dt="2023-03-12T17:17:47.465" v="48" actId="20577"/>
        <pc:sldMkLst>
          <pc:docMk/>
          <pc:sldMk cId="2190665151" sldId="382"/>
        </pc:sldMkLst>
        <pc:spChg chg="mod">
          <ac:chgData name="Daniel Carvalho" userId="5d1cc23a-97af-4f53-959c-f03d38fc032e" providerId="ADAL" clId="{F9689898-E82E-4A01-9B0D-48299220C78A}" dt="2023-03-12T17:17:47.465" v="48" actId="20577"/>
          <ac:spMkLst>
            <pc:docMk/>
            <pc:sldMk cId="2190665151" sldId="382"/>
            <ac:spMk id="604" creationId="{00000000-0000-0000-0000-000000000000}"/>
          </ac:spMkLst>
        </pc:spChg>
      </pc:sldChg>
      <pc:sldChg chg="addSp modSp mod ord">
        <pc:chgData name="Daniel Carvalho" userId="5d1cc23a-97af-4f53-959c-f03d38fc032e" providerId="ADAL" clId="{F9689898-E82E-4A01-9B0D-48299220C78A}" dt="2023-03-13T17:02:10.481" v="4164" actId="20577"/>
        <pc:sldMkLst>
          <pc:docMk/>
          <pc:sldMk cId="945665083" sldId="383"/>
        </pc:sldMkLst>
        <pc:spChg chg="mod">
          <ac:chgData name="Daniel Carvalho" userId="5d1cc23a-97af-4f53-959c-f03d38fc032e" providerId="ADAL" clId="{F9689898-E82E-4A01-9B0D-48299220C78A}" dt="2023-03-13T15:57:33.561" v="107" actId="404"/>
          <ac:spMkLst>
            <pc:docMk/>
            <pc:sldMk cId="945665083" sldId="383"/>
            <ac:spMk id="2" creationId="{A90CC4C8-1D8A-2E5C-8712-A5CEFEE846A5}"/>
          </ac:spMkLst>
        </pc:spChg>
        <pc:spChg chg="mod">
          <ac:chgData name="Daniel Carvalho" userId="5d1cc23a-97af-4f53-959c-f03d38fc032e" providerId="ADAL" clId="{F9689898-E82E-4A01-9B0D-48299220C78A}" dt="2023-03-13T15:57:29.471" v="105" actId="404"/>
          <ac:spMkLst>
            <pc:docMk/>
            <pc:sldMk cId="945665083" sldId="383"/>
            <ac:spMk id="3" creationId="{A8C6F183-6EC7-2D2B-FBBA-E712DE0A23D3}"/>
          </ac:spMkLst>
        </pc:spChg>
        <pc:spChg chg="mod">
          <ac:chgData name="Daniel Carvalho" userId="5d1cc23a-97af-4f53-959c-f03d38fc032e" providerId="ADAL" clId="{F9689898-E82E-4A01-9B0D-48299220C78A}" dt="2023-03-13T15:57:37.455" v="109" actId="404"/>
          <ac:spMkLst>
            <pc:docMk/>
            <pc:sldMk cId="945665083" sldId="383"/>
            <ac:spMk id="4" creationId="{3A9D285D-AFF7-61D9-1425-7BB27C0C85C4}"/>
          </ac:spMkLst>
        </pc:spChg>
        <pc:spChg chg="add mod">
          <ac:chgData name="Daniel Carvalho" userId="5d1cc23a-97af-4f53-959c-f03d38fc032e" providerId="ADAL" clId="{F9689898-E82E-4A01-9B0D-48299220C78A}" dt="2023-03-13T17:02:10.481" v="4164" actId="20577"/>
          <ac:spMkLst>
            <pc:docMk/>
            <pc:sldMk cId="945665083" sldId="383"/>
            <ac:spMk id="5" creationId="{1921A8BF-D776-F7B0-8E4C-DF92E2F5B637}"/>
          </ac:spMkLst>
        </pc:spChg>
        <pc:spChg chg="mod">
          <ac:chgData name="Daniel Carvalho" userId="5d1cc23a-97af-4f53-959c-f03d38fc032e" providerId="ADAL" clId="{F9689898-E82E-4A01-9B0D-48299220C78A}" dt="2023-03-13T15:57:25.018" v="103" actId="404"/>
          <ac:spMkLst>
            <pc:docMk/>
            <pc:sldMk cId="945665083" sldId="383"/>
            <ac:spMk id="6" creationId="{CAF3B9C6-441C-910B-D335-2CE615E92226}"/>
          </ac:spMkLst>
        </pc:spChg>
      </pc:sldChg>
      <pc:sldChg chg="modSp mod">
        <pc:chgData name="Daniel Carvalho" userId="5d1cc23a-97af-4f53-959c-f03d38fc032e" providerId="ADAL" clId="{F9689898-E82E-4A01-9B0D-48299220C78A}" dt="2023-03-13T15:55:10.210" v="53" actId="1076"/>
        <pc:sldMkLst>
          <pc:docMk/>
          <pc:sldMk cId="118401047" sldId="384"/>
        </pc:sldMkLst>
        <pc:spChg chg="mod">
          <ac:chgData name="Daniel Carvalho" userId="5d1cc23a-97af-4f53-959c-f03d38fc032e" providerId="ADAL" clId="{F9689898-E82E-4A01-9B0D-48299220C78A}" dt="2023-03-13T15:55:10.210" v="53" actId="1076"/>
          <ac:spMkLst>
            <pc:docMk/>
            <pc:sldMk cId="118401047" sldId="384"/>
            <ac:spMk id="3" creationId="{27BF2CC8-5FB6-0AFA-2F87-035B9623B299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16.362" v="4309" actId="20577"/>
        <pc:sldMkLst>
          <pc:docMk/>
          <pc:sldMk cId="1186151206" sldId="385"/>
        </pc:sldMkLst>
        <pc:spChg chg="add mod">
          <ac:chgData name="Daniel Carvalho" userId="5d1cc23a-97af-4f53-959c-f03d38fc032e" providerId="ADAL" clId="{F9689898-E82E-4A01-9B0D-48299220C78A}" dt="2023-03-13T17:03:46.556" v="4206" actId="20577"/>
          <ac:spMkLst>
            <pc:docMk/>
            <pc:sldMk cId="1186151206" sldId="385"/>
            <ac:spMk id="3" creationId="{45FAA693-5A3B-35AE-4936-3D12F938BF45}"/>
          </ac:spMkLst>
        </pc:spChg>
        <pc:spChg chg="mod">
          <ac:chgData name="Daniel Carvalho" userId="5d1cc23a-97af-4f53-959c-f03d38fc032e" providerId="ADAL" clId="{F9689898-E82E-4A01-9B0D-48299220C78A}" dt="2023-03-14T00:41:16.362" v="4309" actId="20577"/>
          <ac:spMkLst>
            <pc:docMk/>
            <pc:sldMk cId="1186151206" sldId="385"/>
            <ac:spMk id="6" creationId="{F10BD3CB-9D76-B24E-A336-78C2E5DF3B5E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13.079" v="4307" actId="20577"/>
        <pc:sldMkLst>
          <pc:docMk/>
          <pc:sldMk cId="1366228599" sldId="386"/>
        </pc:sldMkLst>
        <pc:spChg chg="add mod">
          <ac:chgData name="Daniel Carvalho" userId="5d1cc23a-97af-4f53-959c-f03d38fc032e" providerId="ADAL" clId="{F9689898-E82E-4A01-9B0D-48299220C78A}" dt="2023-03-13T17:03:39.573" v="4204" actId="207"/>
          <ac:spMkLst>
            <pc:docMk/>
            <pc:sldMk cId="1366228599" sldId="386"/>
            <ac:spMk id="3" creationId="{411F0793-3443-964F-85CC-E581F33D59C2}"/>
          </ac:spMkLst>
        </pc:spChg>
        <pc:spChg chg="mod">
          <ac:chgData name="Daniel Carvalho" userId="5d1cc23a-97af-4f53-959c-f03d38fc032e" providerId="ADAL" clId="{F9689898-E82E-4A01-9B0D-48299220C78A}" dt="2023-03-14T00:41:13.079" v="4307" actId="20577"/>
          <ac:spMkLst>
            <pc:docMk/>
            <pc:sldMk cId="1366228599" sldId="386"/>
            <ac:spMk id="5" creationId="{AB3A6828-12B6-E141-BB8D-FD9F79DDC2E8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19.501" v="4311" actId="20577"/>
        <pc:sldMkLst>
          <pc:docMk/>
          <pc:sldMk cId="3103204702" sldId="387"/>
        </pc:sldMkLst>
        <pc:spChg chg="add mod">
          <ac:chgData name="Daniel Carvalho" userId="5d1cc23a-97af-4f53-959c-f03d38fc032e" providerId="ADAL" clId="{F9689898-E82E-4A01-9B0D-48299220C78A}" dt="2023-03-13T17:03:49.742" v="4208" actId="20577"/>
          <ac:spMkLst>
            <pc:docMk/>
            <pc:sldMk cId="3103204702" sldId="387"/>
            <ac:spMk id="3" creationId="{75520A7F-847D-39B9-7A19-34ECB01C1531}"/>
          </ac:spMkLst>
        </pc:spChg>
        <pc:spChg chg="mod">
          <ac:chgData name="Daniel Carvalho" userId="5d1cc23a-97af-4f53-959c-f03d38fc032e" providerId="ADAL" clId="{F9689898-E82E-4A01-9B0D-48299220C78A}" dt="2023-03-14T00:41:19.501" v="4311" actId="20577"/>
          <ac:spMkLst>
            <pc:docMk/>
            <pc:sldMk cId="3103204702" sldId="387"/>
            <ac:spMk id="6" creationId="{7E7587DC-0737-CB4F-A36F-9A1DBB3FE573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22.791" v="4313" actId="20577"/>
        <pc:sldMkLst>
          <pc:docMk/>
          <pc:sldMk cId="1384844078" sldId="388"/>
        </pc:sldMkLst>
        <pc:spChg chg="add mod">
          <ac:chgData name="Daniel Carvalho" userId="5d1cc23a-97af-4f53-959c-f03d38fc032e" providerId="ADAL" clId="{F9689898-E82E-4A01-9B0D-48299220C78A}" dt="2023-03-13T17:03:52.796" v="4210" actId="20577"/>
          <ac:spMkLst>
            <pc:docMk/>
            <pc:sldMk cId="1384844078" sldId="388"/>
            <ac:spMk id="4" creationId="{DA611D3F-9122-856D-144D-E94B87633040}"/>
          </ac:spMkLst>
        </pc:spChg>
        <pc:spChg chg="mod">
          <ac:chgData name="Daniel Carvalho" userId="5d1cc23a-97af-4f53-959c-f03d38fc032e" providerId="ADAL" clId="{F9689898-E82E-4A01-9B0D-48299220C78A}" dt="2023-03-14T00:41:22.791" v="4313" actId="20577"/>
          <ac:spMkLst>
            <pc:docMk/>
            <pc:sldMk cId="1384844078" sldId="388"/>
            <ac:spMk id="7" creationId="{611F218C-084E-FB49-9612-C7564A5FF653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25.114" v="4315" actId="20577"/>
        <pc:sldMkLst>
          <pc:docMk/>
          <pc:sldMk cId="3107026239" sldId="389"/>
        </pc:sldMkLst>
        <pc:spChg chg="add mod">
          <ac:chgData name="Daniel Carvalho" userId="5d1cc23a-97af-4f53-959c-f03d38fc032e" providerId="ADAL" clId="{F9689898-E82E-4A01-9B0D-48299220C78A}" dt="2023-03-13T17:03:56.821" v="4212" actId="20577"/>
          <ac:spMkLst>
            <pc:docMk/>
            <pc:sldMk cId="3107026239" sldId="389"/>
            <ac:spMk id="3" creationId="{1EA06055-6968-595C-764D-F1B4A9582501}"/>
          </ac:spMkLst>
        </pc:spChg>
        <pc:spChg chg="mod">
          <ac:chgData name="Daniel Carvalho" userId="5d1cc23a-97af-4f53-959c-f03d38fc032e" providerId="ADAL" clId="{F9689898-E82E-4A01-9B0D-48299220C78A}" dt="2023-03-14T00:41:25.114" v="4315" actId="20577"/>
          <ac:spMkLst>
            <pc:docMk/>
            <pc:sldMk cId="3107026239" sldId="389"/>
            <ac:spMk id="5" creationId="{10C0929D-15B3-7743-BF30-0082C6E0BD7F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30.733" v="4318" actId="20577"/>
        <pc:sldMkLst>
          <pc:docMk/>
          <pc:sldMk cId="3452800012" sldId="391"/>
        </pc:sldMkLst>
        <pc:spChg chg="add mod">
          <ac:chgData name="Daniel Carvalho" userId="5d1cc23a-97af-4f53-959c-f03d38fc032e" providerId="ADAL" clId="{F9689898-E82E-4A01-9B0D-48299220C78A}" dt="2023-03-13T17:04:05.060" v="4217" actId="20577"/>
          <ac:spMkLst>
            <pc:docMk/>
            <pc:sldMk cId="3452800012" sldId="391"/>
            <ac:spMk id="2" creationId="{7E49BFC8-C467-2E13-6516-116B2FCCA235}"/>
          </ac:spMkLst>
        </pc:spChg>
        <pc:spChg chg="mod">
          <ac:chgData name="Daniel Carvalho" userId="5d1cc23a-97af-4f53-959c-f03d38fc032e" providerId="ADAL" clId="{F9689898-E82E-4A01-9B0D-48299220C78A}" dt="2023-03-14T00:41:30.733" v="4318" actId="20577"/>
          <ac:spMkLst>
            <pc:docMk/>
            <pc:sldMk cId="3452800012" sldId="391"/>
            <ac:spMk id="30" creationId="{45F3D4C2-1353-BE48-84E7-71D040003C5C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28.336" v="4317" actId="20577"/>
        <pc:sldMkLst>
          <pc:docMk/>
          <pc:sldMk cId="727078166" sldId="392"/>
        </pc:sldMkLst>
        <pc:spChg chg="add mod">
          <ac:chgData name="Daniel Carvalho" userId="5d1cc23a-97af-4f53-959c-f03d38fc032e" providerId="ADAL" clId="{F9689898-E82E-4A01-9B0D-48299220C78A}" dt="2023-03-13T17:04:00.332" v="4214" actId="20577"/>
          <ac:spMkLst>
            <pc:docMk/>
            <pc:sldMk cId="727078166" sldId="392"/>
            <ac:spMk id="2" creationId="{1B3AB45C-9024-B5A7-A400-8956434C1005}"/>
          </ac:spMkLst>
        </pc:spChg>
        <pc:spChg chg="mod">
          <ac:chgData name="Daniel Carvalho" userId="5d1cc23a-97af-4f53-959c-f03d38fc032e" providerId="ADAL" clId="{F9689898-E82E-4A01-9B0D-48299220C78A}" dt="2023-03-14T00:41:28.336" v="4317" actId="20577"/>
          <ac:spMkLst>
            <pc:docMk/>
            <pc:sldMk cId="727078166" sldId="392"/>
            <ac:spMk id="36" creationId="{B9252958-7D42-E143-B8C0-9AF995DC82BA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0:49.230" v="4293" actId="20577"/>
        <pc:sldMkLst>
          <pc:docMk/>
          <pc:sldMk cId="451473721" sldId="393"/>
        </pc:sldMkLst>
        <pc:spChg chg="add mod">
          <ac:chgData name="Daniel Carvalho" userId="5d1cc23a-97af-4f53-959c-f03d38fc032e" providerId="ADAL" clId="{F9689898-E82E-4A01-9B0D-48299220C78A}" dt="2023-03-14T00:40:49.230" v="4293" actId="20577"/>
          <ac:spMkLst>
            <pc:docMk/>
            <pc:sldMk cId="451473721" sldId="393"/>
            <ac:spMk id="3" creationId="{112BD825-6636-6B92-27EE-D899CB863D73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0:55.242" v="4297" actId="20577"/>
        <pc:sldMkLst>
          <pc:docMk/>
          <pc:sldMk cId="1920833235" sldId="394"/>
        </pc:sldMkLst>
        <pc:spChg chg="add mod">
          <ac:chgData name="Daniel Carvalho" userId="5d1cc23a-97af-4f53-959c-f03d38fc032e" providerId="ADAL" clId="{F9689898-E82E-4A01-9B0D-48299220C78A}" dt="2023-03-13T17:03:15.131" v="4190" actId="20577"/>
          <ac:spMkLst>
            <pc:docMk/>
            <pc:sldMk cId="1920833235" sldId="394"/>
            <ac:spMk id="2" creationId="{67A814B4-91A4-31F2-DE07-AB600F1CF089}"/>
          </ac:spMkLst>
        </pc:spChg>
        <pc:spChg chg="mod">
          <ac:chgData name="Daniel Carvalho" userId="5d1cc23a-97af-4f53-959c-f03d38fc032e" providerId="ADAL" clId="{F9689898-E82E-4A01-9B0D-48299220C78A}" dt="2023-03-14T00:40:55.242" v="4297" actId="20577"/>
          <ac:spMkLst>
            <pc:docMk/>
            <pc:sldMk cId="1920833235" sldId="394"/>
            <ac:spMk id="5" creationId="{9866263F-54A8-764E-9F16-0BA027275CEC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0:52.352" v="4295" actId="20577"/>
        <pc:sldMkLst>
          <pc:docMk/>
          <pc:sldMk cId="3136852533" sldId="395"/>
        </pc:sldMkLst>
        <pc:spChg chg="add mod">
          <ac:chgData name="Daniel Carvalho" userId="5d1cc23a-97af-4f53-959c-f03d38fc032e" providerId="ADAL" clId="{F9689898-E82E-4A01-9B0D-48299220C78A}" dt="2023-03-13T17:03:11.458" v="4188" actId="207"/>
          <ac:spMkLst>
            <pc:docMk/>
            <pc:sldMk cId="3136852533" sldId="395"/>
            <ac:spMk id="3" creationId="{968B7129-EF3B-0832-BE75-07E78BBEDE70}"/>
          </ac:spMkLst>
        </pc:spChg>
        <pc:spChg chg="mod">
          <ac:chgData name="Daniel Carvalho" userId="5d1cc23a-97af-4f53-959c-f03d38fc032e" providerId="ADAL" clId="{F9689898-E82E-4A01-9B0D-48299220C78A}" dt="2023-03-14T00:40:52.352" v="4295" actId="20577"/>
          <ac:spMkLst>
            <pc:docMk/>
            <pc:sldMk cId="3136852533" sldId="395"/>
            <ac:spMk id="5" creationId="{D08ACC45-3682-2045-B9DC-224E3F6D5D96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0:58.056" v="4299" actId="20577"/>
        <pc:sldMkLst>
          <pc:docMk/>
          <pc:sldMk cId="1826739445" sldId="396"/>
        </pc:sldMkLst>
        <pc:spChg chg="add mod">
          <ac:chgData name="Daniel Carvalho" userId="5d1cc23a-97af-4f53-959c-f03d38fc032e" providerId="ADAL" clId="{F9689898-E82E-4A01-9B0D-48299220C78A}" dt="2023-03-13T17:03:18.492" v="4192" actId="20577"/>
          <ac:spMkLst>
            <pc:docMk/>
            <pc:sldMk cId="1826739445" sldId="396"/>
            <ac:spMk id="3" creationId="{C5B7E719-8D93-D634-4C39-7FB7C9111CF8}"/>
          </ac:spMkLst>
        </pc:spChg>
        <pc:spChg chg="mod">
          <ac:chgData name="Daniel Carvalho" userId="5d1cc23a-97af-4f53-959c-f03d38fc032e" providerId="ADAL" clId="{F9689898-E82E-4A01-9B0D-48299220C78A}" dt="2023-03-14T00:40:58.056" v="4299" actId="20577"/>
          <ac:spMkLst>
            <pc:docMk/>
            <pc:sldMk cId="1826739445" sldId="396"/>
            <ac:spMk id="5" creationId="{8866D017-DEE5-AA4D-8EA5-77BD787671ED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01.940" v="4301" actId="20577"/>
        <pc:sldMkLst>
          <pc:docMk/>
          <pc:sldMk cId="4182913043" sldId="397"/>
        </pc:sldMkLst>
        <pc:spChg chg="add mod">
          <ac:chgData name="Daniel Carvalho" userId="5d1cc23a-97af-4f53-959c-f03d38fc032e" providerId="ADAL" clId="{F9689898-E82E-4A01-9B0D-48299220C78A}" dt="2023-03-13T17:03:22.347" v="4194" actId="20577"/>
          <ac:spMkLst>
            <pc:docMk/>
            <pc:sldMk cId="4182913043" sldId="397"/>
            <ac:spMk id="2" creationId="{2DF39849-146C-4D7D-D538-D878DD1A6303}"/>
          </ac:spMkLst>
        </pc:spChg>
        <pc:spChg chg="mod">
          <ac:chgData name="Daniel Carvalho" userId="5d1cc23a-97af-4f53-959c-f03d38fc032e" providerId="ADAL" clId="{F9689898-E82E-4A01-9B0D-48299220C78A}" dt="2023-03-14T00:41:01.940" v="4301" actId="20577"/>
          <ac:spMkLst>
            <pc:docMk/>
            <pc:sldMk cId="4182913043" sldId="397"/>
            <ac:spMk id="6" creationId="{30489849-4A3B-BE4A-8FEF-978FB6DA4D76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04.522" v="4303" actId="20577"/>
        <pc:sldMkLst>
          <pc:docMk/>
          <pc:sldMk cId="88251260" sldId="398"/>
        </pc:sldMkLst>
        <pc:spChg chg="add mod">
          <ac:chgData name="Daniel Carvalho" userId="5d1cc23a-97af-4f53-959c-f03d38fc032e" providerId="ADAL" clId="{F9689898-E82E-4A01-9B0D-48299220C78A}" dt="2023-03-13T17:03:25.538" v="4196" actId="20577"/>
          <ac:spMkLst>
            <pc:docMk/>
            <pc:sldMk cId="88251260" sldId="398"/>
            <ac:spMk id="2" creationId="{D5A26E0D-427A-28D3-C23E-EA52F6E4BA19}"/>
          </ac:spMkLst>
        </pc:spChg>
        <pc:spChg chg="mod">
          <ac:chgData name="Daniel Carvalho" userId="5d1cc23a-97af-4f53-959c-f03d38fc032e" providerId="ADAL" clId="{F9689898-E82E-4A01-9B0D-48299220C78A}" dt="2023-03-14T00:41:04.522" v="4303" actId="20577"/>
          <ac:spMkLst>
            <pc:docMk/>
            <pc:sldMk cId="88251260" sldId="398"/>
            <ac:spMk id="7" creationId="{AF11A765-1756-944A-BC30-0B33324FD41E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08.821" v="4305" actId="20577"/>
        <pc:sldMkLst>
          <pc:docMk/>
          <pc:sldMk cId="3787215425" sldId="399"/>
        </pc:sldMkLst>
        <pc:spChg chg="add mod">
          <ac:chgData name="Daniel Carvalho" userId="5d1cc23a-97af-4f53-959c-f03d38fc032e" providerId="ADAL" clId="{F9689898-E82E-4A01-9B0D-48299220C78A}" dt="2023-03-13T17:03:32.302" v="4200" actId="207"/>
          <ac:spMkLst>
            <pc:docMk/>
            <pc:sldMk cId="3787215425" sldId="399"/>
            <ac:spMk id="3" creationId="{51C62679-E0D5-A092-63BE-25754DEF05BE}"/>
          </ac:spMkLst>
        </pc:spChg>
        <pc:spChg chg="mod">
          <ac:chgData name="Daniel Carvalho" userId="5d1cc23a-97af-4f53-959c-f03d38fc032e" providerId="ADAL" clId="{F9689898-E82E-4A01-9B0D-48299220C78A}" dt="2023-03-14T00:41:08.821" v="4305" actId="20577"/>
          <ac:spMkLst>
            <pc:docMk/>
            <pc:sldMk cId="3787215425" sldId="399"/>
            <ac:spMk id="9" creationId="{C52C1835-96B6-7947-AC51-20B2437261DA}"/>
          </ac:spMkLst>
        </pc:spChg>
      </pc:sldChg>
      <pc:sldChg chg="addSp delSp modSp new mod modClrScheme modAnim chgLayout">
        <pc:chgData name="Daniel Carvalho" userId="5d1cc23a-97af-4f53-959c-f03d38fc032e" providerId="ADAL" clId="{F9689898-E82E-4A01-9B0D-48299220C78A}" dt="2023-03-13T18:06:49.429" v="4222"/>
        <pc:sldMkLst>
          <pc:docMk/>
          <pc:sldMk cId="1414327218" sldId="400"/>
        </pc:sldMkLst>
        <pc:spChg chg="del">
          <ac:chgData name="Daniel Carvalho" userId="5d1cc23a-97af-4f53-959c-f03d38fc032e" providerId="ADAL" clId="{F9689898-E82E-4A01-9B0D-48299220C78A}" dt="2023-03-13T15:54:27.610" v="52" actId="700"/>
          <ac:spMkLst>
            <pc:docMk/>
            <pc:sldMk cId="1414327218" sldId="400"/>
            <ac:spMk id="2" creationId="{C9ACA5C7-D312-9419-440F-E98D6AE24FCC}"/>
          </ac:spMkLst>
        </pc:spChg>
        <pc:spChg chg="del">
          <ac:chgData name="Daniel Carvalho" userId="5d1cc23a-97af-4f53-959c-f03d38fc032e" providerId="ADAL" clId="{F9689898-E82E-4A01-9B0D-48299220C78A}" dt="2023-03-13T15:54:27.610" v="52" actId="700"/>
          <ac:spMkLst>
            <pc:docMk/>
            <pc:sldMk cId="1414327218" sldId="400"/>
            <ac:spMk id="3" creationId="{87B903C6-7896-7E30-D284-DBB2C64CE971}"/>
          </ac:spMkLst>
        </pc:spChg>
        <pc:spChg chg="add del mod">
          <ac:chgData name="Daniel Carvalho" userId="5d1cc23a-97af-4f53-959c-f03d38fc032e" providerId="ADAL" clId="{F9689898-E82E-4A01-9B0D-48299220C78A}" dt="2023-03-13T15:55:31.341" v="55"/>
          <ac:spMkLst>
            <pc:docMk/>
            <pc:sldMk cId="1414327218" sldId="400"/>
            <ac:spMk id="4" creationId="{31B100C6-BFB8-5478-4FA3-8BE13A612E86}"/>
          </ac:spMkLst>
        </pc:spChg>
        <pc:spChg chg="add mod">
          <ac:chgData name="Daniel Carvalho" userId="5d1cc23a-97af-4f53-959c-f03d38fc032e" providerId="ADAL" clId="{F9689898-E82E-4A01-9B0D-48299220C78A}" dt="2023-03-13T15:59:47.877" v="158" actId="1076"/>
          <ac:spMkLst>
            <pc:docMk/>
            <pc:sldMk cId="1414327218" sldId="400"/>
            <ac:spMk id="5" creationId="{988E85C5-CD16-6AFA-638E-F5AD3C07A9CD}"/>
          </ac:spMkLst>
        </pc:spChg>
        <pc:spChg chg="add del mod">
          <ac:chgData name="Daniel Carvalho" userId="5d1cc23a-97af-4f53-959c-f03d38fc032e" providerId="ADAL" clId="{F9689898-E82E-4A01-9B0D-48299220C78A}" dt="2023-03-13T15:58:02.979" v="115"/>
          <ac:spMkLst>
            <pc:docMk/>
            <pc:sldMk cId="1414327218" sldId="400"/>
            <ac:spMk id="6" creationId="{B8B66209-18AA-F337-3C0D-1492D19E4B0E}"/>
          </ac:spMkLst>
        </pc:spChg>
        <pc:spChg chg="add mod">
          <ac:chgData name="Daniel Carvalho" userId="5d1cc23a-97af-4f53-959c-f03d38fc032e" providerId="ADAL" clId="{F9689898-E82E-4A01-9B0D-48299220C78A}" dt="2023-03-13T17:02:19.038" v="4166" actId="20577"/>
          <ac:spMkLst>
            <pc:docMk/>
            <pc:sldMk cId="1414327218" sldId="400"/>
            <ac:spMk id="7" creationId="{C5CA1B3A-8F68-367F-B9F4-B84768EBDA1C}"/>
          </ac:spMkLst>
        </pc:spChg>
        <pc:picChg chg="add mod">
          <ac:chgData name="Daniel Carvalho" userId="5d1cc23a-97af-4f53-959c-f03d38fc032e" providerId="ADAL" clId="{F9689898-E82E-4A01-9B0D-48299220C78A}" dt="2023-03-13T18:06:40.135" v="4220" actId="1076"/>
          <ac:picMkLst>
            <pc:docMk/>
            <pc:sldMk cId="1414327218" sldId="400"/>
            <ac:picMk id="9" creationId="{395BE327-1F4F-4E8C-48E4-8F184159A01E}"/>
          </ac:picMkLst>
        </pc:picChg>
        <pc:picChg chg="add mod">
          <ac:chgData name="Daniel Carvalho" userId="5d1cc23a-97af-4f53-959c-f03d38fc032e" providerId="ADAL" clId="{F9689898-E82E-4A01-9B0D-48299220C78A}" dt="2023-03-13T16:01:08.029" v="176" actId="1076"/>
          <ac:picMkLst>
            <pc:docMk/>
            <pc:sldMk cId="1414327218" sldId="400"/>
            <ac:picMk id="1026" creationId="{7519481D-26EF-0FCF-B168-4B38125B57E1}"/>
          </ac:picMkLst>
        </pc:picChg>
        <pc:picChg chg="add mod">
          <ac:chgData name="Daniel Carvalho" userId="5d1cc23a-97af-4f53-959c-f03d38fc032e" providerId="ADAL" clId="{F9689898-E82E-4A01-9B0D-48299220C78A}" dt="2023-03-13T16:01:11.440" v="178" actId="1076"/>
          <ac:picMkLst>
            <pc:docMk/>
            <pc:sldMk cId="1414327218" sldId="400"/>
            <ac:picMk id="1028" creationId="{A6682E00-8B74-18B5-0A15-BDAC07CF9B71}"/>
          </ac:picMkLst>
        </pc:picChg>
        <pc:picChg chg="add del mod">
          <ac:chgData name="Daniel Carvalho" userId="5d1cc23a-97af-4f53-959c-f03d38fc032e" providerId="ADAL" clId="{F9689898-E82E-4A01-9B0D-48299220C78A}" dt="2023-03-13T18:06:37.252" v="4218" actId="478"/>
          <ac:picMkLst>
            <pc:docMk/>
            <pc:sldMk cId="1414327218" sldId="400"/>
            <ac:picMk id="1030" creationId="{F11815C4-DF65-FE42-32C0-5F096B74F065}"/>
          </ac:picMkLst>
        </pc:picChg>
      </pc:sldChg>
      <pc:sldChg chg="addSp delSp modSp add del mod modClrScheme modAnim chgLayout">
        <pc:chgData name="Daniel Carvalho" userId="5d1cc23a-97af-4f53-959c-f03d38fc032e" providerId="ADAL" clId="{F9689898-E82E-4A01-9B0D-48299220C78A}" dt="2023-03-14T00:40:10.299" v="4285" actId="2696"/>
        <pc:sldMkLst>
          <pc:docMk/>
          <pc:sldMk cId="792145509" sldId="401"/>
        </pc:sldMkLst>
        <pc:spChg chg="add del mod ord">
          <ac:chgData name="Daniel Carvalho" userId="5d1cc23a-97af-4f53-959c-f03d38fc032e" providerId="ADAL" clId="{F9689898-E82E-4A01-9B0D-48299220C78A}" dt="2023-03-13T16:03:22.266" v="224" actId="478"/>
          <ac:spMkLst>
            <pc:docMk/>
            <pc:sldMk cId="792145509" sldId="401"/>
            <ac:spMk id="4" creationId="{7C4F1366-A004-71ED-E1F6-ED14436441D9}"/>
          </ac:spMkLst>
        </pc:spChg>
        <pc:spChg chg="mod">
          <ac:chgData name="Daniel Carvalho" userId="5d1cc23a-97af-4f53-959c-f03d38fc032e" providerId="ADAL" clId="{F9689898-E82E-4A01-9B0D-48299220C78A}" dt="2023-03-13T16:02:53.518" v="212" actId="20577"/>
          <ac:spMkLst>
            <pc:docMk/>
            <pc:sldMk cId="792145509" sldId="401"/>
            <ac:spMk id="5" creationId="{988E85C5-CD16-6AFA-638E-F5AD3C07A9CD}"/>
          </ac:spMkLst>
        </pc:spChg>
        <pc:spChg chg="add mod">
          <ac:chgData name="Daniel Carvalho" userId="5d1cc23a-97af-4f53-959c-f03d38fc032e" providerId="ADAL" clId="{F9689898-E82E-4A01-9B0D-48299220C78A}" dt="2023-03-13T17:02:22.936" v="4168" actId="20577"/>
          <ac:spMkLst>
            <pc:docMk/>
            <pc:sldMk cId="792145509" sldId="401"/>
            <ac:spMk id="6" creationId="{3BACE5D8-062F-8901-9DE2-63BDA5BAEAF5}"/>
          </ac:spMkLst>
        </pc:spChg>
        <pc:picChg chg="add mod">
          <ac:chgData name="Daniel Carvalho" userId="5d1cc23a-97af-4f53-959c-f03d38fc032e" providerId="ADAL" clId="{F9689898-E82E-4A01-9B0D-48299220C78A}" dt="2023-03-13T16:03:38.475" v="251" actId="1036"/>
          <ac:picMkLst>
            <pc:docMk/>
            <pc:sldMk cId="792145509" sldId="401"/>
            <ac:picMk id="2" creationId="{5D8535CD-E2EB-89ED-4D89-50802AF4AC6A}"/>
          </ac:picMkLst>
        </pc:picChg>
        <pc:picChg chg="add mod">
          <ac:chgData name="Daniel Carvalho" userId="5d1cc23a-97af-4f53-959c-f03d38fc032e" providerId="ADAL" clId="{F9689898-E82E-4A01-9B0D-48299220C78A}" dt="2023-03-13T16:03:57.552" v="276" actId="1036"/>
          <ac:picMkLst>
            <pc:docMk/>
            <pc:sldMk cId="792145509" sldId="401"/>
            <ac:picMk id="3" creationId="{5F9FA976-27BF-FB8D-99B3-931D4AEC09E9}"/>
          </ac:picMkLst>
        </pc:picChg>
        <pc:picChg chg="del">
          <ac:chgData name="Daniel Carvalho" userId="5d1cc23a-97af-4f53-959c-f03d38fc032e" providerId="ADAL" clId="{F9689898-E82E-4A01-9B0D-48299220C78A}" dt="2023-03-13T16:02:56.225" v="213" actId="478"/>
          <ac:picMkLst>
            <pc:docMk/>
            <pc:sldMk cId="792145509" sldId="401"/>
            <ac:picMk id="1026" creationId="{7519481D-26EF-0FCF-B168-4B38125B57E1}"/>
          </ac:picMkLst>
        </pc:picChg>
        <pc:picChg chg="del">
          <ac:chgData name="Daniel Carvalho" userId="5d1cc23a-97af-4f53-959c-f03d38fc032e" providerId="ADAL" clId="{F9689898-E82E-4A01-9B0D-48299220C78A}" dt="2023-03-13T16:02:59.894" v="215" actId="478"/>
          <ac:picMkLst>
            <pc:docMk/>
            <pc:sldMk cId="792145509" sldId="401"/>
            <ac:picMk id="1028" creationId="{A6682E00-8B74-18B5-0A15-BDAC07CF9B71}"/>
          </ac:picMkLst>
        </pc:picChg>
        <pc:picChg chg="del">
          <ac:chgData name="Daniel Carvalho" userId="5d1cc23a-97af-4f53-959c-f03d38fc032e" providerId="ADAL" clId="{F9689898-E82E-4A01-9B0D-48299220C78A}" dt="2023-03-13T16:02:56.792" v="214" actId="478"/>
          <ac:picMkLst>
            <pc:docMk/>
            <pc:sldMk cId="792145509" sldId="401"/>
            <ac:picMk id="1030" creationId="{F11815C4-DF65-FE42-32C0-5F096B74F065}"/>
          </ac:picMkLst>
        </pc:picChg>
      </pc:sldChg>
      <pc:sldChg chg="addSp delSp modSp add del mod modShow">
        <pc:chgData name="Daniel Carvalho" userId="5d1cc23a-97af-4f53-959c-f03d38fc032e" providerId="ADAL" clId="{F9689898-E82E-4A01-9B0D-48299220C78A}" dt="2023-03-14T09:12:10.542" v="4326" actId="20577"/>
        <pc:sldMkLst>
          <pc:docMk/>
          <pc:sldMk cId="1382225179" sldId="402"/>
        </pc:sldMkLst>
        <pc:spChg chg="mod">
          <ac:chgData name="Daniel Carvalho" userId="5d1cc23a-97af-4f53-959c-f03d38fc032e" providerId="ADAL" clId="{F9689898-E82E-4A01-9B0D-48299220C78A}" dt="2023-03-13T16:04:23.392" v="320" actId="14100"/>
          <ac:spMkLst>
            <pc:docMk/>
            <pc:sldMk cId="1382225179" sldId="402"/>
            <ac:spMk id="5" creationId="{988E85C5-CD16-6AFA-638E-F5AD3C07A9CD}"/>
          </ac:spMkLst>
        </pc:spChg>
        <pc:spChg chg="mod">
          <ac:chgData name="Daniel Carvalho" userId="5d1cc23a-97af-4f53-959c-f03d38fc032e" providerId="ADAL" clId="{F9689898-E82E-4A01-9B0D-48299220C78A}" dt="2023-03-14T09:12:10.542" v="4326" actId="20577"/>
          <ac:spMkLst>
            <pc:docMk/>
            <pc:sldMk cId="1382225179" sldId="402"/>
            <ac:spMk id="6" creationId="{CF88FB12-9A8C-F045-B7A6-0A71F2E9AD49}"/>
          </ac:spMkLst>
        </pc:spChg>
        <pc:spChg chg="add mod">
          <ac:chgData name="Daniel Carvalho" userId="5d1cc23a-97af-4f53-959c-f03d38fc032e" providerId="ADAL" clId="{F9689898-E82E-4A01-9B0D-48299220C78A}" dt="2023-03-13T16:17:53.161" v="1038" actId="20577"/>
          <ac:spMkLst>
            <pc:docMk/>
            <pc:sldMk cId="1382225179" sldId="402"/>
            <ac:spMk id="8" creationId="{F4AF3710-2E03-3CB9-258F-D87725067954}"/>
          </ac:spMkLst>
        </pc:spChg>
        <pc:spChg chg="add mod">
          <ac:chgData name="Daniel Carvalho" userId="5d1cc23a-97af-4f53-959c-f03d38fc032e" providerId="ADAL" clId="{F9689898-E82E-4A01-9B0D-48299220C78A}" dt="2023-03-13T17:02:27.666" v="4170" actId="20577"/>
          <ac:spMkLst>
            <pc:docMk/>
            <pc:sldMk cId="1382225179" sldId="402"/>
            <ac:spMk id="9" creationId="{E7941D93-93F7-F2ED-2DF8-B80E583F4E28}"/>
          </ac:spMkLst>
        </pc:spChg>
        <pc:graphicFrameChg chg="add mod modGraphic">
          <ac:chgData name="Daniel Carvalho" userId="5d1cc23a-97af-4f53-959c-f03d38fc032e" providerId="ADAL" clId="{F9689898-E82E-4A01-9B0D-48299220C78A}" dt="2023-03-13T16:17:47.241" v="1035" actId="20577"/>
          <ac:graphicFrameMkLst>
            <pc:docMk/>
            <pc:sldMk cId="1382225179" sldId="402"/>
            <ac:graphicFrameMk id="4" creationId="{56F12FCF-8634-3490-12ED-F25495F54223}"/>
          </ac:graphicFrameMkLst>
        </pc:graphicFrameChg>
        <pc:graphicFrameChg chg="add del mod">
          <ac:chgData name="Daniel Carvalho" userId="5d1cc23a-97af-4f53-959c-f03d38fc032e" providerId="ADAL" clId="{F9689898-E82E-4A01-9B0D-48299220C78A}" dt="2023-03-13T16:08:38.945" v="534"/>
          <ac:graphicFrameMkLst>
            <pc:docMk/>
            <pc:sldMk cId="1382225179" sldId="402"/>
            <ac:graphicFrameMk id="6" creationId="{CEF89A1A-B671-5320-FDB9-778BC92DC495}"/>
          </ac:graphicFrameMkLst>
        </pc:graphicFrameChg>
        <pc:graphicFrameChg chg="add del mod modGraphic">
          <ac:chgData name="Daniel Carvalho" userId="5d1cc23a-97af-4f53-959c-f03d38fc032e" providerId="ADAL" clId="{F9689898-E82E-4A01-9B0D-48299220C78A}" dt="2023-03-13T16:13:54.976" v="878" actId="478"/>
          <ac:graphicFrameMkLst>
            <pc:docMk/>
            <pc:sldMk cId="1382225179" sldId="402"/>
            <ac:graphicFrameMk id="7" creationId="{E05E4599-7FC8-8FB1-94D4-73DF6974BD64}"/>
          </ac:graphicFrameMkLst>
        </pc:graphicFrameChg>
        <pc:picChg chg="del">
          <ac:chgData name="Daniel Carvalho" userId="5d1cc23a-97af-4f53-959c-f03d38fc032e" providerId="ADAL" clId="{F9689898-E82E-4A01-9B0D-48299220C78A}" dt="2023-03-13T16:04:25.205" v="321" actId="478"/>
          <ac:picMkLst>
            <pc:docMk/>
            <pc:sldMk cId="1382225179" sldId="402"/>
            <ac:picMk id="2" creationId="{5D8535CD-E2EB-89ED-4D89-50802AF4AC6A}"/>
          </ac:picMkLst>
        </pc:picChg>
        <pc:picChg chg="del">
          <ac:chgData name="Daniel Carvalho" userId="5d1cc23a-97af-4f53-959c-f03d38fc032e" providerId="ADAL" clId="{F9689898-E82E-4A01-9B0D-48299220C78A}" dt="2023-03-13T16:04:25.669" v="322" actId="478"/>
          <ac:picMkLst>
            <pc:docMk/>
            <pc:sldMk cId="1382225179" sldId="402"/>
            <ac:picMk id="3" creationId="{5F9FA976-27BF-FB8D-99B3-931D4AEC09E9}"/>
          </ac:picMkLst>
        </pc:picChg>
      </pc:sldChg>
      <pc:sldChg chg="add del">
        <pc:chgData name="Daniel Carvalho" userId="5d1cc23a-97af-4f53-959c-f03d38fc032e" providerId="ADAL" clId="{F9689898-E82E-4A01-9B0D-48299220C78A}" dt="2023-03-13T16:13:50.211" v="876"/>
        <pc:sldMkLst>
          <pc:docMk/>
          <pc:sldMk cId="665804178" sldId="403"/>
        </pc:sldMkLst>
      </pc:sldChg>
      <pc:sldChg chg="addSp delSp modSp add mod modAnim">
        <pc:chgData name="Daniel Carvalho" userId="5d1cc23a-97af-4f53-959c-f03d38fc032e" providerId="ADAL" clId="{F9689898-E82E-4A01-9B0D-48299220C78A}" dt="2023-03-14T00:40:34.921" v="4287" actId="20577"/>
        <pc:sldMkLst>
          <pc:docMk/>
          <pc:sldMk cId="2410309811" sldId="403"/>
        </pc:sldMkLst>
        <pc:spChg chg="add mod">
          <ac:chgData name="Daniel Carvalho" userId="5d1cc23a-97af-4f53-959c-f03d38fc032e" providerId="ADAL" clId="{F9689898-E82E-4A01-9B0D-48299220C78A}" dt="2023-03-13T16:18:01.284" v="1041" actId="20577"/>
          <ac:spMkLst>
            <pc:docMk/>
            <pc:sldMk cId="2410309811" sldId="403"/>
            <ac:spMk id="2" creationId="{DCD0E26D-7F27-84EF-C303-296F1538A692}"/>
          </ac:spMkLst>
        </pc:spChg>
        <pc:spChg chg="add mod">
          <ac:chgData name="Daniel Carvalho" userId="5d1cc23a-97af-4f53-959c-f03d38fc032e" providerId="ADAL" clId="{F9689898-E82E-4A01-9B0D-48299220C78A}" dt="2023-03-13T17:02:31.087" v="4172" actId="20577"/>
          <ac:spMkLst>
            <pc:docMk/>
            <pc:sldMk cId="2410309811" sldId="403"/>
            <ac:spMk id="3" creationId="{89E6503B-68A4-12B9-98D1-3B125E0713DC}"/>
          </ac:spMkLst>
        </pc:spChg>
        <pc:spChg chg="add mod">
          <ac:chgData name="Daniel Carvalho" userId="5d1cc23a-97af-4f53-959c-f03d38fc032e" providerId="ADAL" clId="{F9689898-E82E-4A01-9B0D-48299220C78A}" dt="2023-03-13T19:14:29.557" v="4264" actId="14100"/>
          <ac:spMkLst>
            <pc:docMk/>
            <pc:sldMk cId="2410309811" sldId="403"/>
            <ac:spMk id="3" creationId="{9FD53BC2-5CE4-98AD-4B7C-47A372D34B1B}"/>
          </ac:spMkLst>
        </pc:spChg>
        <pc:spChg chg="add mod">
          <ac:chgData name="Daniel Carvalho" userId="5d1cc23a-97af-4f53-959c-f03d38fc032e" providerId="ADAL" clId="{F9689898-E82E-4A01-9B0D-48299220C78A}" dt="2023-03-13T19:15:04.033" v="4275" actId="1076"/>
          <ac:spMkLst>
            <pc:docMk/>
            <pc:sldMk cId="2410309811" sldId="403"/>
            <ac:spMk id="4" creationId="{9EB89B97-E285-F4CA-6AA0-93DFD168A499}"/>
          </ac:spMkLst>
        </pc:spChg>
        <pc:spChg chg="mod">
          <ac:chgData name="Daniel Carvalho" userId="5d1cc23a-97af-4f53-959c-f03d38fc032e" providerId="ADAL" clId="{F9689898-E82E-4A01-9B0D-48299220C78A}" dt="2023-03-14T00:40:34.921" v="4287" actId="20577"/>
          <ac:spMkLst>
            <pc:docMk/>
            <pc:sldMk cId="2410309811" sldId="403"/>
            <ac:spMk id="6" creationId="{CE270357-EB00-9D4A-BBA9-13AF83E2948B}"/>
          </ac:spMkLst>
        </pc:spChg>
        <pc:graphicFrameChg chg="del">
          <ac:chgData name="Daniel Carvalho" userId="5d1cc23a-97af-4f53-959c-f03d38fc032e" providerId="ADAL" clId="{F9689898-E82E-4A01-9B0D-48299220C78A}" dt="2023-03-13T16:14:30.648" v="891" actId="478"/>
          <ac:graphicFrameMkLst>
            <pc:docMk/>
            <pc:sldMk cId="2410309811" sldId="403"/>
            <ac:graphicFrameMk id="4" creationId="{56F12FCF-8634-3490-12ED-F25495F54223}"/>
          </ac:graphicFrameMkLst>
        </pc:graphicFrameChg>
        <pc:graphicFrameChg chg="mod modGraphic">
          <ac:chgData name="Daniel Carvalho" userId="5d1cc23a-97af-4f53-959c-f03d38fc032e" providerId="ADAL" clId="{F9689898-E82E-4A01-9B0D-48299220C78A}" dt="2023-03-13T16:17:57.826" v="1039" actId="20577"/>
          <ac:graphicFrameMkLst>
            <pc:docMk/>
            <pc:sldMk cId="2410309811" sldId="403"/>
            <ac:graphicFrameMk id="7" creationId="{E05E4599-7FC8-8FB1-94D4-73DF6974BD64}"/>
          </ac:graphicFrameMkLst>
        </pc:graphicFrameChg>
      </pc:sldChg>
      <pc:sldChg chg="addSp delSp modSp add mod modClrScheme modAnim chgLayout">
        <pc:chgData name="Daniel Carvalho" userId="5d1cc23a-97af-4f53-959c-f03d38fc032e" providerId="ADAL" clId="{F9689898-E82E-4A01-9B0D-48299220C78A}" dt="2023-03-14T00:40:37.295" v="4288" actId="20577"/>
        <pc:sldMkLst>
          <pc:docMk/>
          <pc:sldMk cId="1683225617" sldId="404"/>
        </pc:sldMkLst>
        <pc:spChg chg="del">
          <ac:chgData name="Daniel Carvalho" userId="5d1cc23a-97af-4f53-959c-f03d38fc032e" providerId="ADAL" clId="{F9689898-E82E-4A01-9B0D-48299220C78A}" dt="2023-03-13T16:19:30.186" v="1056" actId="478"/>
          <ac:spMkLst>
            <pc:docMk/>
            <pc:sldMk cId="1683225617" sldId="404"/>
            <ac:spMk id="2" creationId="{DCD0E26D-7F27-84EF-C303-296F1538A692}"/>
          </ac:spMkLst>
        </pc:spChg>
        <pc:spChg chg="add mod ord">
          <ac:chgData name="Daniel Carvalho" userId="5d1cc23a-97af-4f53-959c-f03d38fc032e" providerId="ADAL" clId="{F9689898-E82E-4A01-9B0D-48299220C78A}" dt="2023-03-13T16:35:27.576" v="1644" actId="167"/>
          <ac:spMkLst>
            <pc:docMk/>
            <pc:sldMk cId="1683225617" sldId="404"/>
            <ac:spMk id="3" creationId="{AB2E8232-9BC2-7107-ADCE-3D5F65561EFF}"/>
          </ac:spMkLst>
        </pc:spChg>
        <pc:spChg chg="add mod">
          <ac:chgData name="Daniel Carvalho" userId="5d1cc23a-97af-4f53-959c-f03d38fc032e" providerId="ADAL" clId="{F9689898-E82E-4A01-9B0D-48299220C78A}" dt="2023-03-13T16:35:23.106" v="1643" actId="1076"/>
          <ac:spMkLst>
            <pc:docMk/>
            <pc:sldMk cId="1683225617" sldId="404"/>
            <ac:spMk id="4" creationId="{70361D7B-8C88-7DC9-65B7-796E9BC74B89}"/>
          </ac:spMkLst>
        </pc:spChg>
        <pc:spChg chg="mod">
          <ac:chgData name="Daniel Carvalho" userId="5d1cc23a-97af-4f53-959c-f03d38fc032e" providerId="ADAL" clId="{F9689898-E82E-4A01-9B0D-48299220C78A}" dt="2023-03-13T16:38:06.110" v="1705" actId="1076"/>
          <ac:spMkLst>
            <pc:docMk/>
            <pc:sldMk cId="1683225617" sldId="404"/>
            <ac:spMk id="5" creationId="{988E85C5-CD16-6AFA-638E-F5AD3C07A9CD}"/>
          </ac:spMkLst>
        </pc:spChg>
        <pc:spChg chg="add del mod">
          <ac:chgData name="Daniel Carvalho" userId="5d1cc23a-97af-4f53-959c-f03d38fc032e" providerId="ADAL" clId="{F9689898-E82E-4A01-9B0D-48299220C78A}" dt="2023-03-13T16:23:37.396" v="1537" actId="478"/>
          <ac:spMkLst>
            <pc:docMk/>
            <pc:sldMk cId="1683225617" sldId="404"/>
            <ac:spMk id="6" creationId="{9ED89C19-A035-99D7-ACD1-AB754B9F217D}"/>
          </ac:spMkLst>
        </pc:spChg>
        <pc:spChg chg="add mod ord">
          <ac:chgData name="Daniel Carvalho" userId="5d1cc23a-97af-4f53-959c-f03d38fc032e" providerId="ADAL" clId="{F9689898-E82E-4A01-9B0D-48299220C78A}" dt="2023-03-13T16:35:43.003" v="1648" actId="167"/>
          <ac:spMkLst>
            <pc:docMk/>
            <pc:sldMk cId="1683225617" sldId="404"/>
            <ac:spMk id="8" creationId="{14EF9F0B-7511-5C97-91E1-0FA2DEB23E46}"/>
          </ac:spMkLst>
        </pc:spChg>
        <pc:spChg chg="mod">
          <ac:chgData name="Daniel Carvalho" userId="5d1cc23a-97af-4f53-959c-f03d38fc032e" providerId="ADAL" clId="{F9689898-E82E-4A01-9B0D-48299220C78A}" dt="2023-03-14T00:40:37.295" v="4288" actId="20577"/>
          <ac:spMkLst>
            <pc:docMk/>
            <pc:sldMk cId="1683225617" sldId="404"/>
            <ac:spMk id="9" creationId="{7755DECE-F2E6-1549-B087-9E09888872AF}"/>
          </ac:spMkLst>
        </pc:spChg>
        <pc:spChg chg="add mod">
          <ac:chgData name="Daniel Carvalho" userId="5d1cc23a-97af-4f53-959c-f03d38fc032e" providerId="ADAL" clId="{F9689898-E82E-4A01-9B0D-48299220C78A}" dt="2023-03-13T17:02:35.278" v="4174" actId="20577"/>
          <ac:spMkLst>
            <pc:docMk/>
            <pc:sldMk cId="1683225617" sldId="404"/>
            <ac:spMk id="11" creationId="{FDBB03D2-8DFF-F164-5B72-76DF1FFA083E}"/>
          </ac:spMkLst>
        </pc:spChg>
        <pc:graphicFrameChg chg="del">
          <ac:chgData name="Daniel Carvalho" userId="5d1cc23a-97af-4f53-959c-f03d38fc032e" providerId="ADAL" clId="{F9689898-E82E-4A01-9B0D-48299220C78A}" dt="2023-03-13T16:19:29.215" v="1055" actId="478"/>
          <ac:graphicFrameMkLst>
            <pc:docMk/>
            <pc:sldMk cId="1683225617" sldId="404"/>
            <ac:graphicFrameMk id="7" creationId="{E05E4599-7FC8-8FB1-94D4-73DF6974BD64}"/>
          </ac:graphicFrameMkLst>
        </pc:graphicFrameChg>
        <pc:cxnChg chg="add mod">
          <ac:chgData name="Daniel Carvalho" userId="5d1cc23a-97af-4f53-959c-f03d38fc032e" providerId="ADAL" clId="{F9689898-E82E-4A01-9B0D-48299220C78A}" dt="2023-03-13T16:35:20.045" v="1642" actId="1076"/>
          <ac:cxnSpMkLst>
            <pc:docMk/>
            <pc:sldMk cId="1683225617" sldId="404"/>
            <ac:cxnSpMk id="10" creationId="{282C3A4E-E1CD-3D7A-E2C0-46D90903B323}"/>
          </ac:cxnSpMkLst>
        </pc:cxnChg>
      </pc:sldChg>
      <pc:sldChg chg="addSp delSp modSp add mod modClrScheme delAnim chgLayout">
        <pc:chgData name="Daniel Carvalho" userId="5d1cc23a-97af-4f53-959c-f03d38fc032e" providerId="ADAL" clId="{F9689898-E82E-4A01-9B0D-48299220C78A}" dt="2023-03-14T00:40:40.236" v="4289" actId="20577"/>
        <pc:sldMkLst>
          <pc:docMk/>
          <pc:sldMk cId="1417012444" sldId="405"/>
        </pc:sldMkLst>
        <pc:spChg chg="add del mod ord">
          <ac:chgData name="Daniel Carvalho" userId="5d1cc23a-97af-4f53-959c-f03d38fc032e" providerId="ADAL" clId="{F9689898-E82E-4A01-9B0D-48299220C78A}" dt="2023-03-13T16:36:59.749" v="1658" actId="478"/>
          <ac:spMkLst>
            <pc:docMk/>
            <pc:sldMk cId="1417012444" sldId="405"/>
            <ac:spMk id="2" creationId="{4FBEC4CD-A85A-9F58-B778-617617294BC1}"/>
          </ac:spMkLst>
        </pc:spChg>
        <pc:spChg chg="mod ord">
          <ac:chgData name="Daniel Carvalho" userId="5d1cc23a-97af-4f53-959c-f03d38fc032e" providerId="ADAL" clId="{F9689898-E82E-4A01-9B0D-48299220C78A}" dt="2023-03-13T16:45:46.435" v="2660" actId="1036"/>
          <ac:spMkLst>
            <pc:docMk/>
            <pc:sldMk cId="1417012444" sldId="405"/>
            <ac:spMk id="3" creationId="{AB2E8232-9BC2-7107-ADCE-3D5F65561EFF}"/>
          </ac:spMkLst>
        </pc:spChg>
        <pc:spChg chg="del mod">
          <ac:chgData name="Daniel Carvalho" userId="5d1cc23a-97af-4f53-959c-f03d38fc032e" providerId="ADAL" clId="{F9689898-E82E-4A01-9B0D-48299220C78A}" dt="2023-03-13T16:37:15.903" v="1662" actId="478"/>
          <ac:spMkLst>
            <pc:docMk/>
            <pc:sldMk cId="1417012444" sldId="405"/>
            <ac:spMk id="4" creationId="{70361D7B-8C88-7DC9-65B7-796E9BC74B89}"/>
          </ac:spMkLst>
        </pc:spChg>
        <pc:spChg chg="mod">
          <ac:chgData name="Daniel Carvalho" userId="5d1cc23a-97af-4f53-959c-f03d38fc032e" providerId="ADAL" clId="{F9689898-E82E-4A01-9B0D-48299220C78A}" dt="2023-03-13T16:38:01.732" v="1703" actId="1076"/>
          <ac:spMkLst>
            <pc:docMk/>
            <pc:sldMk cId="1417012444" sldId="405"/>
            <ac:spMk id="5" creationId="{988E85C5-CD16-6AFA-638E-F5AD3C07A9CD}"/>
          </ac:spMkLst>
        </pc:spChg>
        <pc:spChg chg="add del mod ord">
          <ac:chgData name="Daniel Carvalho" userId="5d1cc23a-97af-4f53-959c-f03d38fc032e" providerId="ADAL" clId="{F9689898-E82E-4A01-9B0D-48299220C78A}" dt="2023-03-13T16:37:04.173" v="1659" actId="478"/>
          <ac:spMkLst>
            <pc:docMk/>
            <pc:sldMk cId="1417012444" sldId="405"/>
            <ac:spMk id="6" creationId="{EE4B7A93-3171-F10A-7490-046526B3AAD5}"/>
          </ac:spMkLst>
        </pc:spChg>
        <pc:spChg chg="add del mod ord">
          <ac:chgData name="Daniel Carvalho" userId="5d1cc23a-97af-4f53-959c-f03d38fc032e" providerId="ADAL" clId="{F9689898-E82E-4A01-9B0D-48299220C78A}" dt="2023-03-13T16:37:06.323" v="1660" actId="478"/>
          <ac:spMkLst>
            <pc:docMk/>
            <pc:sldMk cId="1417012444" sldId="405"/>
            <ac:spMk id="7" creationId="{34EB6D04-5EA7-D22D-E859-A91581D86D49}"/>
          </ac:spMkLst>
        </pc:spChg>
        <pc:spChg chg="del">
          <ac:chgData name="Daniel Carvalho" userId="5d1cc23a-97af-4f53-959c-f03d38fc032e" providerId="ADAL" clId="{F9689898-E82E-4A01-9B0D-48299220C78A}" dt="2023-03-13T16:37:20.478" v="1664" actId="478"/>
          <ac:spMkLst>
            <pc:docMk/>
            <pc:sldMk cId="1417012444" sldId="405"/>
            <ac:spMk id="8" creationId="{14EF9F0B-7511-5C97-91E1-0FA2DEB23E46}"/>
          </ac:spMkLst>
        </pc:spChg>
        <pc:spChg chg="add del mod ord">
          <ac:chgData name="Daniel Carvalho" userId="5d1cc23a-97af-4f53-959c-f03d38fc032e" providerId="ADAL" clId="{F9689898-E82E-4A01-9B0D-48299220C78A}" dt="2023-03-13T16:36:53.983" v="1657" actId="478"/>
          <ac:spMkLst>
            <pc:docMk/>
            <pc:sldMk cId="1417012444" sldId="405"/>
            <ac:spMk id="9" creationId="{EF90FBB0-0C4C-E987-5A02-52D88E750D6E}"/>
          </ac:spMkLst>
        </pc:spChg>
        <pc:spChg chg="add del mod ord">
          <ac:chgData name="Daniel Carvalho" userId="5d1cc23a-97af-4f53-959c-f03d38fc032e" providerId="ADAL" clId="{F9689898-E82E-4A01-9B0D-48299220C78A}" dt="2023-03-13T16:36:50.624" v="1656" actId="478"/>
          <ac:spMkLst>
            <pc:docMk/>
            <pc:sldMk cId="1417012444" sldId="405"/>
            <ac:spMk id="11" creationId="{BD18D538-878D-35DA-EE03-2FA81B72C68A}"/>
          </ac:spMkLst>
        </pc:spChg>
        <pc:spChg chg="add del mod ord">
          <ac:chgData name="Daniel Carvalho" userId="5d1cc23a-97af-4f53-959c-f03d38fc032e" providerId="ADAL" clId="{F9689898-E82E-4A01-9B0D-48299220C78A}" dt="2023-03-13T16:36:48.388" v="1655" actId="478"/>
          <ac:spMkLst>
            <pc:docMk/>
            <pc:sldMk cId="1417012444" sldId="405"/>
            <ac:spMk id="12" creationId="{B34AEA47-5DB7-429C-7035-6FB3E1A4A1DC}"/>
          </ac:spMkLst>
        </pc:spChg>
        <pc:spChg chg="add del mod ord">
          <ac:chgData name="Daniel Carvalho" userId="5d1cc23a-97af-4f53-959c-f03d38fc032e" providerId="ADAL" clId="{F9689898-E82E-4A01-9B0D-48299220C78A}" dt="2023-03-13T16:36:46.967" v="1654" actId="478"/>
          <ac:spMkLst>
            <pc:docMk/>
            <pc:sldMk cId="1417012444" sldId="405"/>
            <ac:spMk id="13" creationId="{845ED4EC-7B65-AFC8-7643-30674DA49377}"/>
          </ac:spMkLst>
        </pc:spChg>
        <pc:spChg chg="add mod">
          <ac:chgData name="Daniel Carvalho" userId="5d1cc23a-97af-4f53-959c-f03d38fc032e" providerId="ADAL" clId="{F9689898-E82E-4A01-9B0D-48299220C78A}" dt="2023-03-13T16:45:54.559" v="2662" actId="1076"/>
          <ac:spMkLst>
            <pc:docMk/>
            <pc:sldMk cId="1417012444" sldId="405"/>
            <ac:spMk id="14" creationId="{209C4163-5BD4-3045-7B2D-FA564E5E0DDD}"/>
          </ac:spMkLst>
        </pc:spChg>
        <pc:spChg chg="add mod">
          <ac:chgData name="Daniel Carvalho" userId="5d1cc23a-97af-4f53-959c-f03d38fc032e" providerId="ADAL" clId="{F9689898-E82E-4A01-9B0D-48299220C78A}" dt="2023-03-13T16:45:46.435" v="2660" actId="1036"/>
          <ac:spMkLst>
            <pc:docMk/>
            <pc:sldMk cId="1417012444" sldId="405"/>
            <ac:spMk id="15" creationId="{C48C3C4D-B31E-5A09-2B9F-DF7FFA369D41}"/>
          </ac:spMkLst>
        </pc:spChg>
        <pc:spChg chg="add mod">
          <ac:chgData name="Daniel Carvalho" userId="5d1cc23a-97af-4f53-959c-f03d38fc032e" providerId="ADAL" clId="{F9689898-E82E-4A01-9B0D-48299220C78A}" dt="2023-03-13T16:45:51.829" v="2661" actId="1076"/>
          <ac:spMkLst>
            <pc:docMk/>
            <pc:sldMk cId="1417012444" sldId="405"/>
            <ac:spMk id="16" creationId="{B3CC26DF-8923-3C05-AD6E-DD31D0210D13}"/>
          </ac:spMkLst>
        </pc:spChg>
        <pc:spChg chg="add mod">
          <ac:chgData name="Daniel Carvalho" userId="5d1cc23a-97af-4f53-959c-f03d38fc032e" providerId="ADAL" clId="{F9689898-E82E-4A01-9B0D-48299220C78A}" dt="2023-03-13T16:45:46.435" v="2660" actId="1036"/>
          <ac:spMkLst>
            <pc:docMk/>
            <pc:sldMk cId="1417012444" sldId="405"/>
            <ac:spMk id="17" creationId="{DFDFDB9D-995C-BAA1-ACC4-0980FEAE87C2}"/>
          </ac:spMkLst>
        </pc:spChg>
        <pc:spChg chg="mod">
          <ac:chgData name="Daniel Carvalho" userId="5d1cc23a-97af-4f53-959c-f03d38fc032e" providerId="ADAL" clId="{F9689898-E82E-4A01-9B0D-48299220C78A}" dt="2023-03-14T00:40:40.236" v="4289" actId="20577"/>
          <ac:spMkLst>
            <pc:docMk/>
            <pc:sldMk cId="1417012444" sldId="405"/>
            <ac:spMk id="18" creationId="{3D73CD35-A472-7343-A61A-4051B3A60355}"/>
          </ac:spMkLst>
        </pc:spChg>
        <pc:spChg chg="add del mod">
          <ac:chgData name="Daniel Carvalho" userId="5d1cc23a-97af-4f53-959c-f03d38fc032e" providerId="ADAL" clId="{F9689898-E82E-4A01-9B0D-48299220C78A}" dt="2023-03-13T16:45:39.378" v="2631" actId="478"/>
          <ac:spMkLst>
            <pc:docMk/>
            <pc:sldMk cId="1417012444" sldId="405"/>
            <ac:spMk id="18" creationId="{68E8301B-0818-899B-31A2-9B466CFD6D45}"/>
          </ac:spMkLst>
        </pc:spChg>
        <pc:spChg chg="add del mod">
          <ac:chgData name="Daniel Carvalho" userId="5d1cc23a-97af-4f53-959c-f03d38fc032e" providerId="ADAL" clId="{F9689898-E82E-4A01-9B0D-48299220C78A}" dt="2023-03-13T16:45:40.441" v="2632" actId="478"/>
          <ac:spMkLst>
            <pc:docMk/>
            <pc:sldMk cId="1417012444" sldId="405"/>
            <ac:spMk id="19" creationId="{CA2BDFE5-AAB9-FAE9-EAFB-5BB891F1F358}"/>
          </ac:spMkLst>
        </pc:spChg>
        <pc:spChg chg="add mod">
          <ac:chgData name="Daniel Carvalho" userId="5d1cc23a-97af-4f53-959c-f03d38fc032e" providerId="ADAL" clId="{F9689898-E82E-4A01-9B0D-48299220C78A}" dt="2023-03-13T16:47:22.304" v="2977" actId="20577"/>
          <ac:spMkLst>
            <pc:docMk/>
            <pc:sldMk cId="1417012444" sldId="405"/>
            <ac:spMk id="20" creationId="{0778C0F5-FC80-E028-0176-81540D9AF776}"/>
          </ac:spMkLst>
        </pc:spChg>
        <pc:spChg chg="add mod">
          <ac:chgData name="Daniel Carvalho" userId="5d1cc23a-97af-4f53-959c-f03d38fc032e" providerId="ADAL" clId="{F9689898-E82E-4A01-9B0D-48299220C78A}" dt="2023-03-13T16:47:16.430" v="2976" actId="33524"/>
          <ac:spMkLst>
            <pc:docMk/>
            <pc:sldMk cId="1417012444" sldId="405"/>
            <ac:spMk id="21" creationId="{0D839888-7315-691D-6563-B2CB0468F418}"/>
          </ac:spMkLst>
        </pc:spChg>
        <pc:spChg chg="add mod">
          <ac:chgData name="Daniel Carvalho" userId="5d1cc23a-97af-4f53-959c-f03d38fc032e" providerId="ADAL" clId="{F9689898-E82E-4A01-9B0D-48299220C78A}" dt="2023-03-13T16:47:47.553" v="2980" actId="1076"/>
          <ac:spMkLst>
            <pc:docMk/>
            <pc:sldMk cId="1417012444" sldId="405"/>
            <ac:spMk id="22" creationId="{7A5521E9-2257-ABD3-D7B9-1832B678AB92}"/>
          </ac:spMkLst>
        </pc:spChg>
        <pc:spChg chg="add mod">
          <ac:chgData name="Daniel Carvalho" userId="5d1cc23a-97af-4f53-959c-f03d38fc032e" providerId="ADAL" clId="{F9689898-E82E-4A01-9B0D-48299220C78A}" dt="2023-03-13T16:48:29.652" v="3003" actId="1076"/>
          <ac:spMkLst>
            <pc:docMk/>
            <pc:sldMk cId="1417012444" sldId="405"/>
            <ac:spMk id="23" creationId="{E1EFB82E-0E91-4E69-01BA-19B5D8BEC595}"/>
          </ac:spMkLst>
        </pc:spChg>
        <pc:spChg chg="add mod">
          <ac:chgData name="Daniel Carvalho" userId="5d1cc23a-97af-4f53-959c-f03d38fc032e" providerId="ADAL" clId="{F9689898-E82E-4A01-9B0D-48299220C78A}" dt="2023-03-13T16:49:02.562" v="3038" actId="14100"/>
          <ac:spMkLst>
            <pc:docMk/>
            <pc:sldMk cId="1417012444" sldId="405"/>
            <ac:spMk id="24" creationId="{30F31DA7-4922-6D86-5E0D-0E89D41B17DC}"/>
          </ac:spMkLst>
        </pc:spChg>
        <pc:spChg chg="add mod">
          <ac:chgData name="Daniel Carvalho" userId="5d1cc23a-97af-4f53-959c-f03d38fc032e" providerId="ADAL" clId="{F9689898-E82E-4A01-9B0D-48299220C78A}" dt="2023-03-13T16:49:05.095" v="3039" actId="1076"/>
          <ac:spMkLst>
            <pc:docMk/>
            <pc:sldMk cId="1417012444" sldId="405"/>
            <ac:spMk id="25" creationId="{45AC67AC-F87F-0223-78F4-68644E4A6831}"/>
          </ac:spMkLst>
        </pc:spChg>
        <pc:spChg chg="add mod">
          <ac:chgData name="Daniel Carvalho" userId="5d1cc23a-97af-4f53-959c-f03d38fc032e" providerId="ADAL" clId="{F9689898-E82E-4A01-9B0D-48299220C78A}" dt="2023-03-13T17:02:41.812" v="4177" actId="207"/>
          <ac:spMkLst>
            <pc:docMk/>
            <pc:sldMk cId="1417012444" sldId="405"/>
            <ac:spMk id="26" creationId="{DEC08E54-12F0-F372-CC74-761F63952F18}"/>
          </ac:spMkLst>
        </pc:spChg>
        <pc:cxnChg chg="del">
          <ac:chgData name="Daniel Carvalho" userId="5d1cc23a-97af-4f53-959c-f03d38fc032e" providerId="ADAL" clId="{F9689898-E82E-4A01-9B0D-48299220C78A}" dt="2023-03-13T16:37:21.479" v="1665" actId="478"/>
          <ac:cxnSpMkLst>
            <pc:docMk/>
            <pc:sldMk cId="1417012444" sldId="405"/>
            <ac:cxnSpMk id="10" creationId="{282C3A4E-E1CD-3D7A-E2C0-46D90903B323}"/>
          </ac:cxnSpMkLst>
        </pc:cxnChg>
      </pc:sldChg>
      <pc:sldChg chg="addSp delSp modSp add mod">
        <pc:chgData name="Daniel Carvalho" userId="5d1cc23a-97af-4f53-959c-f03d38fc032e" providerId="ADAL" clId="{F9689898-E82E-4A01-9B0D-48299220C78A}" dt="2023-03-14T00:40:43.089" v="4290" actId="20577"/>
        <pc:sldMkLst>
          <pc:docMk/>
          <pc:sldMk cId="3740909214" sldId="406"/>
        </pc:sldMkLst>
        <pc:spChg chg="add mod">
          <ac:chgData name="Daniel Carvalho" userId="5d1cc23a-97af-4f53-959c-f03d38fc032e" providerId="ADAL" clId="{F9689898-E82E-4A01-9B0D-48299220C78A}" dt="2023-03-13T16:49:31.922" v="3116" actId="20577"/>
          <ac:spMkLst>
            <pc:docMk/>
            <pc:sldMk cId="3740909214" sldId="406"/>
            <ac:spMk id="2" creationId="{0BF53999-8B31-34A3-8284-052BFA3D6B82}"/>
          </ac:spMkLst>
        </pc:spChg>
        <pc:spChg chg="mod">
          <ac:chgData name="Daniel Carvalho" userId="5d1cc23a-97af-4f53-959c-f03d38fc032e" providerId="ADAL" clId="{F9689898-E82E-4A01-9B0D-48299220C78A}" dt="2023-03-13T16:52:22.117" v="3551" actId="1076"/>
          <ac:spMkLst>
            <pc:docMk/>
            <pc:sldMk cId="3740909214" sldId="406"/>
            <ac:spMk id="3" creationId="{AB2E8232-9BC2-7107-ADCE-3D5F65561EFF}"/>
          </ac:spMkLst>
        </pc:spChg>
        <pc:spChg chg="add mod">
          <ac:chgData name="Daniel Carvalho" userId="5d1cc23a-97af-4f53-959c-f03d38fc032e" providerId="ADAL" clId="{F9689898-E82E-4A01-9B0D-48299220C78A}" dt="2023-03-13T16:50:54.703" v="3385" actId="20577"/>
          <ac:spMkLst>
            <pc:docMk/>
            <pc:sldMk cId="3740909214" sldId="406"/>
            <ac:spMk id="4" creationId="{EAAAC573-6CBA-4EFE-6036-37C1B501A7C0}"/>
          </ac:spMkLst>
        </pc:spChg>
        <pc:spChg chg="add mod">
          <ac:chgData name="Daniel Carvalho" userId="5d1cc23a-97af-4f53-959c-f03d38fc032e" providerId="ADAL" clId="{F9689898-E82E-4A01-9B0D-48299220C78A}" dt="2023-03-13T16:51:23.286" v="3438" actId="20577"/>
          <ac:spMkLst>
            <pc:docMk/>
            <pc:sldMk cId="3740909214" sldId="406"/>
            <ac:spMk id="6" creationId="{F096EFE4-845A-255B-3EFF-F11463096E2B}"/>
          </ac:spMkLst>
        </pc:spChg>
        <pc:spChg chg="add mod">
          <ac:chgData name="Daniel Carvalho" userId="5d1cc23a-97af-4f53-959c-f03d38fc032e" providerId="ADAL" clId="{F9689898-E82E-4A01-9B0D-48299220C78A}" dt="2023-03-13T16:51:44.636" v="3539" actId="20577"/>
          <ac:spMkLst>
            <pc:docMk/>
            <pc:sldMk cId="3740909214" sldId="406"/>
            <ac:spMk id="7" creationId="{EE89B7E6-C043-ED36-BA34-405C06A02539}"/>
          </ac:spMkLst>
        </pc:spChg>
        <pc:spChg chg="add mod">
          <ac:chgData name="Daniel Carvalho" userId="5d1cc23a-97af-4f53-959c-f03d38fc032e" providerId="ADAL" clId="{F9689898-E82E-4A01-9B0D-48299220C78A}" dt="2023-03-13T16:52:09.087" v="3546" actId="1076"/>
          <ac:spMkLst>
            <pc:docMk/>
            <pc:sldMk cId="3740909214" sldId="406"/>
            <ac:spMk id="8" creationId="{EF14ACA2-5020-E65D-0298-20B84DF03556}"/>
          </ac:spMkLst>
        </pc:spChg>
        <pc:spChg chg="add mod">
          <ac:chgData name="Daniel Carvalho" userId="5d1cc23a-97af-4f53-959c-f03d38fc032e" providerId="ADAL" clId="{F9689898-E82E-4A01-9B0D-48299220C78A}" dt="2023-03-13T16:52:17.968" v="3548" actId="1076"/>
          <ac:spMkLst>
            <pc:docMk/>
            <pc:sldMk cId="3740909214" sldId="406"/>
            <ac:spMk id="9" creationId="{4310C6C9-3FBF-9930-8851-8D03691B7C6C}"/>
          </ac:spMkLst>
        </pc:spChg>
        <pc:spChg chg="add del mod">
          <ac:chgData name="Daniel Carvalho" userId="5d1cc23a-97af-4f53-959c-f03d38fc032e" providerId="ADAL" clId="{F9689898-E82E-4A01-9B0D-48299220C78A}" dt="2023-03-13T16:52:22.928" v="3552"/>
          <ac:spMkLst>
            <pc:docMk/>
            <pc:sldMk cId="3740909214" sldId="406"/>
            <ac:spMk id="10" creationId="{D52458A0-BDDF-BBA0-18D3-757D94A3A64E}"/>
          </ac:spMkLst>
        </pc:spChg>
        <pc:spChg chg="add del mod">
          <ac:chgData name="Daniel Carvalho" userId="5d1cc23a-97af-4f53-959c-f03d38fc032e" providerId="ADAL" clId="{F9689898-E82E-4A01-9B0D-48299220C78A}" dt="2023-03-13T16:54:13.207" v="3600" actId="478"/>
          <ac:spMkLst>
            <pc:docMk/>
            <pc:sldMk cId="3740909214" sldId="406"/>
            <ac:spMk id="11" creationId="{DE89D1EC-B917-937D-89F2-CA44283FB0BE}"/>
          </ac:spMkLst>
        </pc:spChg>
        <pc:spChg chg="add mod">
          <ac:chgData name="Daniel Carvalho" userId="5d1cc23a-97af-4f53-959c-f03d38fc032e" providerId="ADAL" clId="{F9689898-E82E-4A01-9B0D-48299220C78A}" dt="2023-03-13T16:54:27.196" v="3606" actId="1076"/>
          <ac:spMkLst>
            <pc:docMk/>
            <pc:sldMk cId="3740909214" sldId="406"/>
            <ac:spMk id="12" creationId="{9D0672DC-17A7-B2F5-EB09-7EE84AD88125}"/>
          </ac:spMkLst>
        </pc:spChg>
        <pc:spChg chg="add mod">
          <ac:chgData name="Daniel Carvalho" userId="5d1cc23a-97af-4f53-959c-f03d38fc032e" providerId="ADAL" clId="{F9689898-E82E-4A01-9B0D-48299220C78A}" dt="2023-03-13T16:54:24.995" v="3605" actId="14100"/>
          <ac:spMkLst>
            <pc:docMk/>
            <pc:sldMk cId="3740909214" sldId="406"/>
            <ac:spMk id="13" creationId="{81E69256-64AA-CD25-1E31-E8D339ADFA5A}"/>
          </ac:spMkLst>
        </pc:spChg>
        <pc:spChg chg="del">
          <ac:chgData name="Daniel Carvalho" userId="5d1cc23a-97af-4f53-959c-f03d38fc032e" providerId="ADAL" clId="{F9689898-E82E-4A01-9B0D-48299220C78A}" dt="2023-03-13T16:44:57.715" v="2573" actId="478"/>
          <ac:spMkLst>
            <pc:docMk/>
            <pc:sldMk cId="3740909214" sldId="406"/>
            <ac:spMk id="14" creationId="{209C4163-5BD4-3045-7B2D-FA564E5E0DDD}"/>
          </ac:spMkLst>
        </pc:spChg>
        <pc:spChg chg="mod">
          <ac:chgData name="Daniel Carvalho" userId="5d1cc23a-97af-4f53-959c-f03d38fc032e" providerId="ADAL" clId="{F9689898-E82E-4A01-9B0D-48299220C78A}" dt="2023-03-13T16:51:58.429" v="3543" actId="1076"/>
          <ac:spMkLst>
            <pc:docMk/>
            <pc:sldMk cId="3740909214" sldId="406"/>
            <ac:spMk id="15" creationId="{C48C3C4D-B31E-5A09-2B9F-DF7FFA369D41}"/>
          </ac:spMkLst>
        </pc:spChg>
        <pc:spChg chg="mod">
          <ac:chgData name="Daniel Carvalho" userId="5d1cc23a-97af-4f53-959c-f03d38fc032e" providerId="ADAL" clId="{F9689898-E82E-4A01-9B0D-48299220C78A}" dt="2023-03-14T00:40:43.089" v="4290" actId="20577"/>
          <ac:spMkLst>
            <pc:docMk/>
            <pc:sldMk cId="3740909214" sldId="406"/>
            <ac:spMk id="16" creationId="{624D6777-5B16-1D4B-A8C5-56BE51E13DDE}"/>
          </ac:spMkLst>
        </pc:spChg>
        <pc:spChg chg="del">
          <ac:chgData name="Daniel Carvalho" userId="5d1cc23a-97af-4f53-959c-f03d38fc032e" providerId="ADAL" clId="{F9689898-E82E-4A01-9B0D-48299220C78A}" dt="2023-03-13T16:45:09.554" v="2624" actId="478"/>
          <ac:spMkLst>
            <pc:docMk/>
            <pc:sldMk cId="3740909214" sldId="406"/>
            <ac:spMk id="16" creationId="{B3CC26DF-8923-3C05-AD6E-DD31D0210D13}"/>
          </ac:spMkLst>
        </pc:spChg>
        <pc:spChg chg="del">
          <ac:chgData name="Daniel Carvalho" userId="5d1cc23a-97af-4f53-959c-f03d38fc032e" providerId="ADAL" clId="{F9689898-E82E-4A01-9B0D-48299220C78A}" dt="2023-03-13T16:45:24.809" v="2625" actId="478"/>
          <ac:spMkLst>
            <pc:docMk/>
            <pc:sldMk cId="3740909214" sldId="406"/>
            <ac:spMk id="17" creationId="{DFDFDB9D-995C-BAA1-ACC4-0980FEAE87C2}"/>
          </ac:spMkLst>
        </pc:spChg>
        <pc:spChg chg="mod">
          <ac:chgData name="Daniel Carvalho" userId="5d1cc23a-97af-4f53-959c-f03d38fc032e" providerId="ADAL" clId="{F9689898-E82E-4A01-9B0D-48299220C78A}" dt="2023-03-13T16:45:34.698" v="2629" actId="1076"/>
          <ac:spMkLst>
            <pc:docMk/>
            <pc:sldMk cId="3740909214" sldId="406"/>
            <ac:spMk id="18" creationId="{68E8301B-0818-899B-31A2-9B466CFD6D45}"/>
          </ac:spMkLst>
        </pc:spChg>
        <pc:spChg chg="mod">
          <ac:chgData name="Daniel Carvalho" userId="5d1cc23a-97af-4f53-959c-f03d38fc032e" providerId="ADAL" clId="{F9689898-E82E-4A01-9B0D-48299220C78A}" dt="2023-03-13T16:49:50.215" v="3118" actId="1076"/>
          <ac:spMkLst>
            <pc:docMk/>
            <pc:sldMk cId="3740909214" sldId="406"/>
            <ac:spMk id="19" creationId="{CA2BDFE5-AAB9-FAE9-EAFB-5BB891F1F358}"/>
          </ac:spMkLst>
        </pc:spChg>
        <pc:spChg chg="add del mod">
          <ac:chgData name="Daniel Carvalho" userId="5d1cc23a-97af-4f53-959c-f03d38fc032e" providerId="ADAL" clId="{F9689898-E82E-4A01-9B0D-48299220C78A}" dt="2023-03-13T16:57:34.950" v="3848"/>
          <ac:spMkLst>
            <pc:docMk/>
            <pc:sldMk cId="3740909214" sldId="406"/>
            <ac:spMk id="20" creationId="{DD24BC8B-D88A-3E15-E086-FC2878D058A1}"/>
          </ac:spMkLst>
        </pc:spChg>
        <pc:spChg chg="add mod">
          <ac:chgData name="Daniel Carvalho" userId="5d1cc23a-97af-4f53-959c-f03d38fc032e" providerId="ADAL" clId="{F9689898-E82E-4A01-9B0D-48299220C78A}" dt="2023-03-13T17:02:55.134" v="4181" actId="207"/>
          <ac:spMkLst>
            <pc:docMk/>
            <pc:sldMk cId="3740909214" sldId="406"/>
            <ac:spMk id="21" creationId="{BE47D348-A159-5F15-C5BB-7FB32499DE4C}"/>
          </ac:spMkLst>
        </pc:spChg>
      </pc:sldChg>
      <pc:sldChg chg="addSp delSp modSp add mod">
        <pc:chgData name="Daniel Carvalho" userId="5d1cc23a-97af-4f53-959c-f03d38fc032e" providerId="ADAL" clId="{F9689898-E82E-4A01-9B0D-48299220C78A}" dt="2023-03-14T00:40:46.315" v="4291" actId="20577"/>
        <pc:sldMkLst>
          <pc:docMk/>
          <pc:sldMk cId="3166149767" sldId="407"/>
        </pc:sldMkLst>
        <pc:spChg chg="del">
          <ac:chgData name="Daniel Carvalho" userId="5d1cc23a-97af-4f53-959c-f03d38fc032e" providerId="ADAL" clId="{F9689898-E82E-4A01-9B0D-48299220C78A}" dt="2023-03-13T16:56:08.526" v="3636" actId="478"/>
          <ac:spMkLst>
            <pc:docMk/>
            <pc:sldMk cId="3166149767" sldId="407"/>
            <ac:spMk id="2" creationId="{0BF53999-8B31-34A3-8284-052BFA3D6B82}"/>
          </ac:spMkLst>
        </pc:spChg>
        <pc:spChg chg="mod">
          <ac:chgData name="Daniel Carvalho" userId="5d1cc23a-97af-4f53-959c-f03d38fc032e" providerId="ADAL" clId="{F9689898-E82E-4A01-9B0D-48299220C78A}" dt="2023-03-13T17:00:14.916" v="4072" actId="1076"/>
          <ac:spMkLst>
            <pc:docMk/>
            <pc:sldMk cId="3166149767" sldId="407"/>
            <ac:spMk id="3" creationId="{AB2E8232-9BC2-7107-ADCE-3D5F65561EFF}"/>
          </ac:spMkLst>
        </pc:spChg>
        <pc:spChg chg="del">
          <ac:chgData name="Daniel Carvalho" userId="5d1cc23a-97af-4f53-959c-f03d38fc032e" providerId="ADAL" clId="{F9689898-E82E-4A01-9B0D-48299220C78A}" dt="2023-03-13T16:56:09.635" v="3637" actId="478"/>
          <ac:spMkLst>
            <pc:docMk/>
            <pc:sldMk cId="3166149767" sldId="407"/>
            <ac:spMk id="4" creationId="{EAAAC573-6CBA-4EFE-6036-37C1B501A7C0}"/>
          </ac:spMkLst>
        </pc:spChg>
        <pc:spChg chg="mod">
          <ac:chgData name="Daniel Carvalho" userId="5d1cc23a-97af-4f53-959c-f03d38fc032e" providerId="ADAL" clId="{F9689898-E82E-4A01-9B0D-48299220C78A}" dt="2023-03-13T16:59:16.220" v="4020" actId="1076"/>
          <ac:spMkLst>
            <pc:docMk/>
            <pc:sldMk cId="3166149767" sldId="407"/>
            <ac:spMk id="5" creationId="{988E85C5-CD16-6AFA-638E-F5AD3C07A9CD}"/>
          </ac:spMkLst>
        </pc:spChg>
        <pc:spChg chg="del">
          <ac:chgData name="Daniel Carvalho" userId="5d1cc23a-97af-4f53-959c-f03d38fc032e" providerId="ADAL" clId="{F9689898-E82E-4A01-9B0D-48299220C78A}" dt="2023-03-13T16:56:11.075" v="3638" actId="478"/>
          <ac:spMkLst>
            <pc:docMk/>
            <pc:sldMk cId="3166149767" sldId="407"/>
            <ac:spMk id="6" creationId="{F096EFE4-845A-255B-3EFF-F11463096E2B}"/>
          </ac:spMkLst>
        </pc:spChg>
        <pc:spChg chg="del">
          <ac:chgData name="Daniel Carvalho" userId="5d1cc23a-97af-4f53-959c-f03d38fc032e" providerId="ADAL" clId="{F9689898-E82E-4A01-9B0D-48299220C78A}" dt="2023-03-13T16:56:12.241" v="3639" actId="478"/>
          <ac:spMkLst>
            <pc:docMk/>
            <pc:sldMk cId="3166149767" sldId="407"/>
            <ac:spMk id="7" creationId="{EE89B7E6-C043-ED36-BA34-405C06A02539}"/>
          </ac:spMkLst>
        </pc:spChg>
        <pc:spChg chg="del">
          <ac:chgData name="Daniel Carvalho" userId="5d1cc23a-97af-4f53-959c-f03d38fc032e" providerId="ADAL" clId="{F9689898-E82E-4A01-9B0D-48299220C78A}" dt="2023-03-13T16:55:32.885" v="3632" actId="478"/>
          <ac:spMkLst>
            <pc:docMk/>
            <pc:sldMk cId="3166149767" sldId="407"/>
            <ac:spMk id="8" creationId="{EF14ACA2-5020-E65D-0298-20B84DF03556}"/>
          </ac:spMkLst>
        </pc:spChg>
        <pc:spChg chg="del">
          <ac:chgData name="Daniel Carvalho" userId="5d1cc23a-97af-4f53-959c-f03d38fc032e" providerId="ADAL" clId="{F9689898-E82E-4A01-9B0D-48299220C78A}" dt="2023-03-13T16:55:33.860" v="3633" actId="478"/>
          <ac:spMkLst>
            <pc:docMk/>
            <pc:sldMk cId="3166149767" sldId="407"/>
            <ac:spMk id="9" creationId="{4310C6C9-3FBF-9930-8851-8D03691B7C6C}"/>
          </ac:spMkLst>
        </pc:spChg>
        <pc:spChg chg="add mod">
          <ac:chgData name="Daniel Carvalho" userId="5d1cc23a-97af-4f53-959c-f03d38fc032e" providerId="ADAL" clId="{F9689898-E82E-4A01-9B0D-48299220C78A}" dt="2023-03-13T17:00:09.446" v="4070" actId="1036"/>
          <ac:spMkLst>
            <pc:docMk/>
            <pc:sldMk cId="3166149767" sldId="407"/>
            <ac:spMk id="10" creationId="{CECFCAA2-0B57-D5AF-041F-530AA7CCECA2}"/>
          </ac:spMkLst>
        </pc:spChg>
        <pc:spChg chg="add mod">
          <ac:chgData name="Daniel Carvalho" userId="5d1cc23a-97af-4f53-959c-f03d38fc032e" providerId="ADAL" clId="{F9689898-E82E-4A01-9B0D-48299220C78A}" dt="2023-03-13T17:00:13.076" v="4071" actId="1076"/>
          <ac:spMkLst>
            <pc:docMk/>
            <pc:sldMk cId="3166149767" sldId="407"/>
            <ac:spMk id="11" creationId="{D4217035-22C7-DD11-1E3C-2BDA23E5D718}"/>
          </ac:spMkLst>
        </pc:spChg>
        <pc:spChg chg="mod">
          <ac:chgData name="Daniel Carvalho" userId="5d1cc23a-97af-4f53-959c-f03d38fc032e" providerId="ADAL" clId="{F9689898-E82E-4A01-9B0D-48299220C78A}" dt="2023-03-14T00:40:46.315" v="4291" actId="20577"/>
          <ac:spMkLst>
            <pc:docMk/>
            <pc:sldMk cId="3166149767" sldId="407"/>
            <ac:spMk id="12" creationId="{8B8149C6-B16D-B845-BC3C-B3BE053132EE}"/>
          </ac:spMkLst>
        </pc:spChg>
        <pc:spChg chg="del">
          <ac:chgData name="Daniel Carvalho" userId="5d1cc23a-97af-4f53-959c-f03d38fc032e" providerId="ADAL" clId="{F9689898-E82E-4A01-9B0D-48299220C78A}" dt="2023-03-13T16:56:02.408" v="3634" actId="478"/>
          <ac:spMkLst>
            <pc:docMk/>
            <pc:sldMk cId="3166149767" sldId="407"/>
            <ac:spMk id="12" creationId="{9D0672DC-17A7-B2F5-EB09-7EE84AD88125}"/>
          </ac:spMkLst>
        </pc:spChg>
        <pc:spChg chg="del">
          <ac:chgData name="Daniel Carvalho" userId="5d1cc23a-97af-4f53-959c-f03d38fc032e" providerId="ADAL" clId="{F9689898-E82E-4A01-9B0D-48299220C78A}" dt="2023-03-13T16:56:03.418" v="3635" actId="478"/>
          <ac:spMkLst>
            <pc:docMk/>
            <pc:sldMk cId="3166149767" sldId="407"/>
            <ac:spMk id="13" creationId="{81E69256-64AA-CD25-1E31-E8D339ADFA5A}"/>
          </ac:spMkLst>
        </pc:spChg>
        <pc:spChg chg="add mod">
          <ac:chgData name="Daniel Carvalho" userId="5d1cc23a-97af-4f53-959c-f03d38fc032e" providerId="ADAL" clId="{F9689898-E82E-4A01-9B0D-48299220C78A}" dt="2023-03-13T17:00:30.702" v="4116" actId="20577"/>
          <ac:spMkLst>
            <pc:docMk/>
            <pc:sldMk cId="3166149767" sldId="407"/>
            <ac:spMk id="14" creationId="{F8E6BDA1-0977-E289-D646-CAA0E02BF366}"/>
          </ac:spMkLst>
        </pc:spChg>
        <pc:spChg chg="mod">
          <ac:chgData name="Daniel Carvalho" userId="5d1cc23a-97af-4f53-959c-f03d38fc032e" providerId="ADAL" clId="{F9689898-E82E-4A01-9B0D-48299220C78A}" dt="2023-03-13T17:00:44.674" v="4142" actId="1036"/>
          <ac:spMkLst>
            <pc:docMk/>
            <pc:sldMk cId="3166149767" sldId="407"/>
            <ac:spMk id="15" creationId="{C48C3C4D-B31E-5A09-2B9F-DF7FFA369D41}"/>
          </ac:spMkLst>
        </pc:spChg>
        <pc:spChg chg="add mod">
          <ac:chgData name="Daniel Carvalho" userId="5d1cc23a-97af-4f53-959c-f03d38fc032e" providerId="ADAL" clId="{F9689898-E82E-4A01-9B0D-48299220C78A}" dt="2023-03-13T17:00:46.232" v="4143" actId="1076"/>
          <ac:spMkLst>
            <pc:docMk/>
            <pc:sldMk cId="3166149767" sldId="407"/>
            <ac:spMk id="16" creationId="{E883C1DB-E937-86D9-8EE8-76778EF82347}"/>
          </ac:spMkLst>
        </pc:spChg>
        <pc:spChg chg="add mod">
          <ac:chgData name="Daniel Carvalho" userId="5d1cc23a-97af-4f53-959c-f03d38fc032e" providerId="ADAL" clId="{F9689898-E82E-4A01-9B0D-48299220C78A}" dt="2023-03-13T17:03:00.269" v="4183" actId="20577"/>
          <ac:spMkLst>
            <pc:docMk/>
            <pc:sldMk cId="3166149767" sldId="407"/>
            <ac:spMk id="17" creationId="{3D04E07C-45DE-B656-0F06-B9394869C40E}"/>
          </ac:spMkLst>
        </pc:spChg>
        <pc:spChg chg="mod">
          <ac:chgData name="Daniel Carvalho" userId="5d1cc23a-97af-4f53-959c-f03d38fc032e" providerId="ADAL" clId="{F9689898-E82E-4A01-9B0D-48299220C78A}" dt="2023-03-13T17:00:09.446" v="4070" actId="1036"/>
          <ac:spMkLst>
            <pc:docMk/>
            <pc:sldMk cId="3166149767" sldId="407"/>
            <ac:spMk id="18" creationId="{68E8301B-0818-899B-31A2-9B466CFD6D45}"/>
          </ac:spMkLst>
        </pc:spChg>
        <pc:spChg chg="del">
          <ac:chgData name="Daniel Carvalho" userId="5d1cc23a-97af-4f53-959c-f03d38fc032e" providerId="ADAL" clId="{F9689898-E82E-4A01-9B0D-48299220C78A}" dt="2023-03-13T16:56:32.566" v="3640" actId="478"/>
          <ac:spMkLst>
            <pc:docMk/>
            <pc:sldMk cId="3166149767" sldId="407"/>
            <ac:spMk id="19" creationId="{CA2BDFE5-AAB9-FAE9-EAFB-5BB891F1F358}"/>
          </ac:spMkLst>
        </pc:spChg>
      </pc:sldChg>
      <pc:sldChg chg="modSp mod">
        <pc:chgData name="Daniel Carvalho" userId="5d1cc23a-97af-4f53-959c-f03d38fc032e" providerId="ADAL" clId="{F9689898-E82E-4A01-9B0D-48299220C78A}" dt="2023-03-14T00:41:33.964" v="4320" actId="20577"/>
        <pc:sldMkLst>
          <pc:docMk/>
          <pc:sldMk cId="487639531" sldId="408"/>
        </pc:sldMkLst>
        <pc:spChg chg="mod">
          <ac:chgData name="Daniel Carvalho" userId="5d1cc23a-97af-4f53-959c-f03d38fc032e" providerId="ADAL" clId="{F9689898-E82E-4A01-9B0D-48299220C78A}" dt="2023-03-14T00:41:33.964" v="4320" actId="20577"/>
          <ac:spMkLst>
            <pc:docMk/>
            <pc:sldMk cId="487639531" sldId="408"/>
            <ac:spMk id="12" creationId="{865BE27F-4695-80D1-6B8D-FEAE4EDFDA12}"/>
          </ac:spMkLst>
        </pc:spChg>
      </pc:sldChg>
      <pc:sldChg chg="add del ord">
        <pc:chgData name="Daniel Carvalho" userId="5d1cc23a-97af-4f53-959c-f03d38fc032e" providerId="ADAL" clId="{F9689898-E82E-4A01-9B0D-48299220C78A}" dt="2023-03-14T00:40:02.898" v="4284" actId="2696"/>
        <pc:sldMkLst>
          <pc:docMk/>
          <pc:sldMk cId="2912624124" sldId="410"/>
        </pc:sldMkLst>
      </pc:sldChg>
      <pc:sldChg chg="modSp add mod modShow">
        <pc:chgData name="Daniel Carvalho" userId="5d1cc23a-97af-4f53-959c-f03d38fc032e" providerId="ADAL" clId="{F9689898-E82E-4A01-9B0D-48299220C78A}" dt="2023-03-14T09:12:07.753" v="4325" actId="20577"/>
        <pc:sldMkLst>
          <pc:docMk/>
          <pc:sldMk cId="34519769" sldId="412"/>
        </pc:sldMkLst>
        <pc:spChg chg="mod">
          <ac:chgData name="Daniel Carvalho" userId="5d1cc23a-97af-4f53-959c-f03d38fc032e" providerId="ADAL" clId="{F9689898-E82E-4A01-9B0D-48299220C78A}" dt="2023-03-14T09:12:07.753" v="4325" actId="20577"/>
          <ac:spMkLst>
            <pc:docMk/>
            <pc:sldMk cId="34519769" sldId="412"/>
            <ac:spMk id="7" creationId="{8EC3763A-3796-D849-A614-68318731E4C6}"/>
          </ac:spMkLst>
        </pc:spChg>
      </pc:sldChg>
      <pc:sldMasterChg chg="delSldLayout">
        <pc:chgData name="Daniel Carvalho" userId="5d1cc23a-97af-4f53-959c-f03d38fc032e" providerId="ADAL" clId="{F9689898-E82E-4A01-9B0D-48299220C78A}" dt="2023-03-12T17:17:08.573" v="2" actId="47"/>
        <pc:sldMasterMkLst>
          <pc:docMk/>
          <pc:sldMasterMk cId="0" sldId="2147483676"/>
        </pc:sldMasterMkLst>
        <pc:sldLayoutChg chg="del">
          <pc:chgData name="Daniel Carvalho" userId="5d1cc23a-97af-4f53-959c-f03d38fc032e" providerId="ADAL" clId="{F9689898-E82E-4A01-9B0D-48299220C78A}" dt="2023-03-12T17:17:06.117" v="0" actId="47"/>
          <pc:sldLayoutMkLst>
            <pc:docMk/>
            <pc:sldMasterMk cId="0" sldId="2147483676"/>
            <pc:sldLayoutMk cId="0" sldId="2147483649"/>
          </pc:sldLayoutMkLst>
        </pc:sldLayoutChg>
        <pc:sldLayoutChg chg="del">
          <pc:chgData name="Daniel Carvalho" userId="5d1cc23a-97af-4f53-959c-f03d38fc032e" providerId="ADAL" clId="{F9689898-E82E-4A01-9B0D-48299220C78A}" dt="2023-03-12T17:17:06.117" v="0" actId="47"/>
          <pc:sldLayoutMkLst>
            <pc:docMk/>
            <pc:sldMasterMk cId="0" sldId="2147483676"/>
            <pc:sldLayoutMk cId="0" sldId="2147483669"/>
          </pc:sldLayoutMkLst>
        </pc:sldLayoutChg>
        <pc:sldLayoutChg chg="del">
          <pc:chgData name="Daniel Carvalho" userId="5d1cc23a-97af-4f53-959c-f03d38fc032e" providerId="ADAL" clId="{F9689898-E82E-4A01-9B0D-48299220C78A}" dt="2023-03-12T17:17:08.573" v="2" actId="47"/>
          <pc:sldLayoutMkLst>
            <pc:docMk/>
            <pc:sldMasterMk cId="0" sldId="2147483676"/>
            <pc:sldLayoutMk cId="1655844770" sldId="2147483677"/>
          </pc:sldLayoutMkLst>
        </pc:sldLayoutChg>
        <pc:sldLayoutChg chg="del">
          <pc:chgData name="Daniel Carvalho" userId="5d1cc23a-97af-4f53-959c-f03d38fc032e" providerId="ADAL" clId="{F9689898-E82E-4A01-9B0D-48299220C78A}" dt="2023-03-12T17:17:06.117" v="0" actId="47"/>
          <pc:sldLayoutMkLst>
            <pc:docMk/>
            <pc:sldMasterMk cId="0" sldId="2147483676"/>
            <pc:sldLayoutMk cId="1970835309" sldId="2147483678"/>
          </pc:sldLayoutMkLst>
        </pc:sldLayoutChg>
        <pc:sldLayoutChg chg="del">
          <pc:chgData name="Daniel Carvalho" userId="5d1cc23a-97af-4f53-959c-f03d38fc032e" providerId="ADAL" clId="{F9689898-E82E-4A01-9B0D-48299220C78A}" dt="2023-03-12T17:17:06.117" v="0" actId="47"/>
          <pc:sldLayoutMkLst>
            <pc:docMk/>
            <pc:sldMasterMk cId="0" sldId="2147483676"/>
            <pc:sldLayoutMk cId="3997766051" sldId="2147483679"/>
          </pc:sldLayoutMkLst>
        </pc:sldLayoutChg>
        <pc:sldLayoutChg chg="del">
          <pc:chgData name="Daniel Carvalho" userId="5d1cc23a-97af-4f53-959c-f03d38fc032e" providerId="ADAL" clId="{F9689898-E82E-4A01-9B0D-48299220C78A}" dt="2023-03-12T17:17:06.117" v="0" actId="47"/>
          <pc:sldLayoutMkLst>
            <pc:docMk/>
            <pc:sldMasterMk cId="0" sldId="2147483676"/>
            <pc:sldLayoutMk cId="1614813131" sldId="2147483680"/>
          </pc:sldLayoutMkLst>
        </pc:sldLayoutChg>
      </pc:sldMasterChg>
    </pc:docChg>
  </pc:docChgLst>
  <pc:docChgLst>
    <pc:chgData name="Bruna Simões" userId="S::brunams21@ua.pt::3af4e3a0-4f69-431f-a415-688627c54991" providerId="AD" clId="Web-{BE0A2C06-BC08-43F6-4E2D-A9D47CB6CF31}"/>
    <pc:docChg chg="addSld delSld modSld">
      <pc:chgData name="Bruna Simões" userId="S::brunams21@ua.pt::3af4e3a0-4f69-431f-a415-688627c54991" providerId="AD" clId="Web-{BE0A2C06-BC08-43F6-4E2D-A9D47CB6CF31}" dt="2023-03-12T22:36:44.685" v="894" actId="20577"/>
      <pc:docMkLst>
        <pc:docMk/>
      </pc:docMkLst>
      <pc:sldChg chg="addSp delSp modSp add">
        <pc:chgData name="Bruna Simões" userId="S::brunams21@ua.pt::3af4e3a0-4f69-431f-a415-688627c54991" providerId="AD" clId="Web-{BE0A2C06-BC08-43F6-4E2D-A9D47CB6CF31}" dt="2023-03-12T21:06:51.641" v="50" actId="20577"/>
        <pc:sldMkLst>
          <pc:docMk/>
          <pc:sldMk cId="945665083" sldId="383"/>
        </pc:sldMkLst>
        <pc:spChg chg="add mod">
          <ac:chgData name="Bruna Simões" userId="S::brunams21@ua.pt::3af4e3a0-4f69-431f-a415-688627c54991" providerId="AD" clId="Web-{BE0A2C06-BC08-43F6-4E2D-A9D47CB6CF31}" dt="2023-03-12T20:38:07.197" v="34" actId="20577"/>
          <ac:spMkLst>
            <pc:docMk/>
            <pc:sldMk cId="945665083" sldId="383"/>
            <ac:spMk id="2" creationId="{A90CC4C8-1D8A-2E5C-8712-A5CEFEE846A5}"/>
          </ac:spMkLst>
        </pc:spChg>
        <pc:spChg chg="add mod">
          <ac:chgData name="Bruna Simões" userId="S::brunams21@ua.pt::3af4e3a0-4f69-431f-a415-688627c54991" providerId="AD" clId="Web-{BE0A2C06-BC08-43F6-4E2D-A9D47CB6CF31}" dt="2023-03-12T20:38:31.213" v="39" actId="20577"/>
          <ac:spMkLst>
            <pc:docMk/>
            <pc:sldMk cId="945665083" sldId="383"/>
            <ac:spMk id="3" creationId="{A8C6F183-6EC7-2D2B-FBBA-E712DE0A23D3}"/>
          </ac:spMkLst>
        </pc:spChg>
        <pc:spChg chg="mod">
          <ac:chgData name="Bruna Simões" userId="S::brunams21@ua.pt::3af4e3a0-4f69-431f-a415-688627c54991" providerId="AD" clId="Web-{BE0A2C06-BC08-43F6-4E2D-A9D47CB6CF31}" dt="2023-03-12T21:06:51.641" v="50" actId="20577"/>
          <ac:spMkLst>
            <pc:docMk/>
            <pc:sldMk cId="945665083" sldId="383"/>
            <ac:spMk id="4" creationId="{3A9D285D-AFF7-61D9-1425-7BB27C0C85C4}"/>
          </ac:spMkLst>
        </pc:spChg>
        <pc:spChg chg="del mod">
          <ac:chgData name="Bruna Simões" userId="S::brunams21@ua.pt::3af4e3a0-4f69-431f-a415-688627c54991" providerId="AD" clId="Web-{BE0A2C06-BC08-43F6-4E2D-A9D47CB6CF31}" dt="2023-03-12T21:06:41.484" v="47"/>
          <ac:spMkLst>
            <pc:docMk/>
            <pc:sldMk cId="945665083" sldId="383"/>
            <ac:spMk id="5" creationId="{82EAA632-A675-64D5-0F81-1A5B7EE775D1}"/>
          </ac:spMkLst>
        </pc:spChg>
        <pc:spChg chg="add mod">
          <ac:chgData name="Bruna Simões" userId="S::brunams21@ua.pt::3af4e3a0-4f69-431f-a415-688627c54991" providerId="AD" clId="Web-{BE0A2C06-BC08-43F6-4E2D-A9D47CB6CF31}" dt="2023-03-12T20:38:56.792" v="44" actId="20577"/>
          <ac:spMkLst>
            <pc:docMk/>
            <pc:sldMk cId="945665083" sldId="383"/>
            <ac:spMk id="6" creationId="{CAF3B9C6-441C-910B-D335-2CE615E92226}"/>
          </ac:spMkLst>
        </pc:spChg>
      </pc:sldChg>
      <pc:sldChg chg="modSp new del">
        <pc:chgData name="Bruna Simões" userId="S::brunams21@ua.pt::3af4e3a0-4f69-431f-a415-688627c54991" providerId="AD" clId="Web-{BE0A2C06-BC08-43F6-4E2D-A9D47CB6CF31}" dt="2023-03-12T20:32:30.656" v="3"/>
        <pc:sldMkLst>
          <pc:docMk/>
          <pc:sldMk cId="1031731379" sldId="383"/>
        </pc:sldMkLst>
        <pc:spChg chg="mod">
          <ac:chgData name="Bruna Simões" userId="S::brunams21@ua.pt::3af4e3a0-4f69-431f-a415-688627c54991" providerId="AD" clId="Web-{BE0A2C06-BC08-43F6-4E2D-A9D47CB6CF31}" dt="2023-03-12T20:32:25.327" v="2" actId="20577"/>
          <ac:spMkLst>
            <pc:docMk/>
            <pc:sldMk cId="1031731379" sldId="383"/>
            <ac:spMk id="3" creationId="{96AB1147-FD30-D04F-3E6D-68F3CC51882D}"/>
          </ac:spMkLst>
        </pc:spChg>
      </pc:sldChg>
      <pc:sldChg chg="delSp modSp new">
        <pc:chgData name="Bruna Simões" userId="S::brunams21@ua.pt::3af4e3a0-4f69-431f-a415-688627c54991" providerId="AD" clId="Web-{BE0A2C06-BC08-43F6-4E2D-A9D47CB6CF31}" dt="2023-03-12T21:35:54.256" v="56"/>
        <pc:sldMkLst>
          <pc:docMk/>
          <pc:sldMk cId="118401047" sldId="384"/>
        </pc:sldMkLst>
        <pc:spChg chg="del">
          <ac:chgData name="Bruna Simões" userId="S::brunams21@ua.pt::3af4e3a0-4f69-431f-a415-688627c54991" providerId="AD" clId="Web-{BE0A2C06-BC08-43F6-4E2D-A9D47CB6CF31}" dt="2023-03-12T21:35:54.256" v="56"/>
          <ac:spMkLst>
            <pc:docMk/>
            <pc:sldMk cId="118401047" sldId="384"/>
            <ac:spMk id="2" creationId="{763D26AE-48FF-C783-03BB-60DE8924F65F}"/>
          </ac:spMkLst>
        </pc:spChg>
        <pc:spChg chg="mod">
          <ac:chgData name="Bruna Simões" userId="S::brunams21@ua.pt::3af4e3a0-4f69-431f-a415-688627c54991" providerId="AD" clId="Web-{BE0A2C06-BC08-43F6-4E2D-A9D47CB6CF31}" dt="2023-03-12T21:23:29.069" v="55" actId="20577"/>
          <ac:spMkLst>
            <pc:docMk/>
            <pc:sldMk cId="118401047" sldId="384"/>
            <ac:spMk id="3" creationId="{27BF2CC8-5FB6-0AFA-2F87-035B9623B299}"/>
          </ac:spMkLst>
        </pc:spChg>
      </pc:sldChg>
      <pc:sldChg chg="addSp delSp modSp new">
        <pc:chgData name="Bruna Simões" userId="S::brunams21@ua.pt::3af4e3a0-4f69-431f-a415-688627c54991" providerId="AD" clId="Web-{BE0A2C06-BC08-43F6-4E2D-A9D47CB6CF31}" dt="2023-03-12T22:30:13.770" v="681" actId="20577"/>
        <pc:sldMkLst>
          <pc:docMk/>
          <pc:sldMk cId="1186151206" sldId="385"/>
        </pc:sldMkLst>
        <pc:spChg chg="mod">
          <ac:chgData name="Bruna Simões" userId="S::brunams21@ua.pt::3af4e3a0-4f69-431f-a415-688627c54991" providerId="AD" clId="Web-{BE0A2C06-BC08-43F6-4E2D-A9D47CB6CF31}" dt="2023-03-12T22:08:56.793" v="93" actId="20577"/>
          <ac:spMkLst>
            <pc:docMk/>
            <pc:sldMk cId="1186151206" sldId="385"/>
            <ac:spMk id="2" creationId="{CB1F3BB8-34D5-AB1C-9748-37EA8509F826}"/>
          </ac:spMkLst>
        </pc:spChg>
        <pc:spChg chg="add mod">
          <ac:chgData name="Bruna Simões" userId="S::brunams21@ua.pt::3af4e3a0-4f69-431f-a415-688627c54991" providerId="AD" clId="Web-{BE0A2C06-BC08-43F6-4E2D-A9D47CB6CF31}" dt="2023-03-12T22:30:13.770" v="681" actId="20577"/>
          <ac:spMkLst>
            <pc:docMk/>
            <pc:sldMk cId="1186151206" sldId="385"/>
            <ac:spMk id="5" creationId="{02E2563D-1EC7-54A9-3FD5-F72EEACE06AA}"/>
          </ac:spMkLst>
        </pc:spChg>
        <pc:spChg chg="add del mod">
          <ac:chgData name="Bruna Simões" userId="S::brunams21@ua.pt::3af4e3a0-4f69-431f-a415-688627c54991" providerId="AD" clId="Web-{BE0A2C06-BC08-43F6-4E2D-A9D47CB6CF31}" dt="2023-03-12T22:09:56.907" v="121"/>
          <ac:spMkLst>
            <pc:docMk/>
            <pc:sldMk cId="1186151206" sldId="385"/>
            <ac:spMk id="6" creationId="{6BA0A086-6413-1EFC-5D16-6B1CE459D846}"/>
          </ac:spMkLst>
        </pc:spChg>
        <pc:picChg chg="add del mod">
          <ac:chgData name="Bruna Simões" userId="S::brunams21@ua.pt::3af4e3a0-4f69-431f-a415-688627c54991" providerId="AD" clId="Web-{BE0A2C06-BC08-43F6-4E2D-A9D47CB6CF31}" dt="2023-03-12T21:43:18.378" v="69"/>
          <ac:picMkLst>
            <pc:docMk/>
            <pc:sldMk cId="1186151206" sldId="385"/>
            <ac:picMk id="3" creationId="{5F29814E-8EEA-936F-3049-2F6C1CDCBB42}"/>
          </ac:picMkLst>
        </pc:picChg>
        <pc:picChg chg="add mod">
          <ac:chgData name="Bruna Simões" userId="S::brunams21@ua.pt::3af4e3a0-4f69-431f-a415-688627c54991" providerId="AD" clId="Web-{BE0A2C06-BC08-43F6-4E2D-A9D47CB6CF31}" dt="2023-03-12T22:19:30.386" v="323" actId="1076"/>
          <ac:picMkLst>
            <pc:docMk/>
            <pc:sldMk cId="1186151206" sldId="385"/>
            <ac:picMk id="4" creationId="{D7E3D93D-D225-48A4-58BC-03585BB3C700}"/>
          </ac:picMkLst>
        </pc:picChg>
      </pc:sldChg>
      <pc:sldChg chg="addSp modSp new">
        <pc:chgData name="Bruna Simões" userId="S::brunams21@ua.pt::3af4e3a0-4f69-431f-a415-688627c54991" providerId="AD" clId="Web-{BE0A2C06-BC08-43F6-4E2D-A9D47CB6CF31}" dt="2023-03-12T22:29:20.907" v="661" actId="20577"/>
        <pc:sldMkLst>
          <pc:docMk/>
          <pc:sldMk cId="1366228599" sldId="386"/>
        </pc:sldMkLst>
        <pc:spChg chg="add mod">
          <ac:chgData name="Bruna Simões" userId="S::brunams21@ua.pt::3af4e3a0-4f69-431f-a415-688627c54991" providerId="AD" clId="Web-{BE0A2C06-BC08-43F6-4E2D-A9D47CB6CF31}" dt="2023-03-12T22:29:20.907" v="661" actId="20577"/>
          <ac:spMkLst>
            <pc:docMk/>
            <pc:sldMk cId="1366228599" sldId="386"/>
            <ac:spMk id="4" creationId="{3738C473-96F3-B248-19D1-FCEA7F92A424}"/>
          </ac:spMkLst>
        </pc:spChg>
        <pc:picChg chg="add mod">
          <ac:chgData name="Bruna Simões" userId="S::brunams21@ua.pt::3af4e3a0-4f69-431f-a415-688627c54991" providerId="AD" clId="Web-{BE0A2C06-BC08-43F6-4E2D-A9D47CB6CF31}" dt="2023-03-12T22:28:39.264" v="645" actId="1076"/>
          <ac:picMkLst>
            <pc:docMk/>
            <pc:sldMk cId="1366228599" sldId="386"/>
            <ac:picMk id="2" creationId="{980AA078-7556-EA10-E272-9510965DAF33}"/>
          </ac:picMkLst>
        </pc:picChg>
      </pc:sldChg>
      <pc:sldChg chg="addSp delSp modSp new">
        <pc:chgData name="Bruna Simões" userId="S::brunams21@ua.pt::3af4e3a0-4f69-431f-a415-688627c54991" providerId="AD" clId="Web-{BE0A2C06-BC08-43F6-4E2D-A9D47CB6CF31}" dt="2023-03-12T22:29:41.284" v="666" actId="20577"/>
        <pc:sldMkLst>
          <pc:docMk/>
          <pc:sldMk cId="3103204702" sldId="387"/>
        </pc:sldMkLst>
        <pc:spChg chg="mod">
          <ac:chgData name="Bruna Simões" userId="S::brunams21@ua.pt::3af4e3a0-4f69-431f-a415-688627c54991" providerId="AD" clId="Web-{BE0A2C06-BC08-43F6-4E2D-A9D47CB6CF31}" dt="2023-03-12T22:28:29.951" v="643" actId="20577"/>
          <ac:spMkLst>
            <pc:docMk/>
            <pc:sldMk cId="3103204702" sldId="387"/>
            <ac:spMk id="2" creationId="{CB79666A-37A9-4AC6-8195-C12E9D2E7631}"/>
          </ac:spMkLst>
        </pc:spChg>
        <pc:spChg chg="add mod">
          <ac:chgData name="Bruna Simões" userId="S::brunams21@ua.pt::3af4e3a0-4f69-431f-a415-688627c54991" providerId="AD" clId="Web-{BE0A2C06-BC08-43F6-4E2D-A9D47CB6CF31}" dt="2023-03-12T22:29:41.284" v="666" actId="20577"/>
          <ac:spMkLst>
            <pc:docMk/>
            <pc:sldMk cId="3103204702" sldId="387"/>
            <ac:spMk id="7" creationId="{A2A4653E-71D5-D0C9-60E6-10C164CCFD51}"/>
          </ac:spMkLst>
        </pc:spChg>
        <pc:picChg chg="add del mod">
          <ac:chgData name="Bruna Simões" userId="S::brunams21@ua.pt::3af4e3a0-4f69-431f-a415-688627c54991" providerId="AD" clId="Web-{BE0A2C06-BC08-43F6-4E2D-A9D47CB6CF31}" dt="2023-03-12T22:21:23.799" v="332"/>
          <ac:picMkLst>
            <pc:docMk/>
            <pc:sldMk cId="3103204702" sldId="387"/>
            <ac:picMk id="3" creationId="{55285369-7292-B7B0-D631-8B245D75ABC1}"/>
          </ac:picMkLst>
        </pc:picChg>
        <pc:picChg chg="add del mod">
          <ac:chgData name="Bruna Simões" userId="S::brunams21@ua.pt::3af4e3a0-4f69-431f-a415-688627c54991" providerId="AD" clId="Web-{BE0A2C06-BC08-43F6-4E2D-A9D47CB6CF31}" dt="2023-03-12T22:22:23.115" v="335"/>
          <ac:picMkLst>
            <pc:docMk/>
            <pc:sldMk cId="3103204702" sldId="387"/>
            <ac:picMk id="4" creationId="{44E609FC-8965-7FCE-5354-C007D4467541}"/>
          </ac:picMkLst>
        </pc:picChg>
        <pc:picChg chg="add mod">
          <ac:chgData name="Bruna Simões" userId="S::brunams21@ua.pt::3af4e3a0-4f69-431f-a415-688627c54991" providerId="AD" clId="Web-{BE0A2C06-BC08-43F6-4E2D-A9D47CB6CF31}" dt="2023-03-12T22:23:18.150" v="345" actId="14100"/>
          <ac:picMkLst>
            <pc:docMk/>
            <pc:sldMk cId="3103204702" sldId="387"/>
            <ac:picMk id="5" creationId="{BD92D0C3-6690-FB72-178B-C99602FFC431}"/>
          </ac:picMkLst>
        </pc:picChg>
      </pc:sldChg>
      <pc:sldChg chg="addSp delSp modSp new">
        <pc:chgData name="Bruna Simões" userId="S::brunams21@ua.pt::3af4e3a0-4f69-431f-a415-688627c54991" providerId="AD" clId="Web-{BE0A2C06-BC08-43F6-4E2D-A9D47CB6CF31}" dt="2023-03-12T22:36:44.685" v="894" actId="20577"/>
        <pc:sldMkLst>
          <pc:docMk/>
          <pc:sldMk cId="1384844078" sldId="388"/>
        </pc:sldMkLst>
        <pc:spChg chg="mod">
          <ac:chgData name="Bruna Simões" userId="S::brunams21@ua.pt::3af4e3a0-4f69-431f-a415-688627c54991" providerId="AD" clId="Web-{BE0A2C06-BC08-43F6-4E2D-A9D47CB6CF31}" dt="2023-03-12T22:31:21.446" v="694" actId="20577"/>
          <ac:spMkLst>
            <pc:docMk/>
            <pc:sldMk cId="1384844078" sldId="388"/>
            <ac:spMk id="2" creationId="{5E10405D-6040-B5C3-7F06-8AD7F3CAA7CE}"/>
          </ac:spMkLst>
        </pc:spChg>
        <pc:spChg chg="add mod">
          <ac:chgData name="Bruna Simões" userId="S::brunams21@ua.pt::3af4e3a0-4f69-431f-a415-688627c54991" providerId="AD" clId="Web-{BE0A2C06-BC08-43F6-4E2D-A9D47CB6CF31}" dt="2023-03-12T22:36:44.685" v="894" actId="20577"/>
          <ac:spMkLst>
            <pc:docMk/>
            <pc:sldMk cId="1384844078" sldId="388"/>
            <ac:spMk id="6" creationId="{69AA2F63-2A14-D3F0-6634-54DE74500284}"/>
          </ac:spMkLst>
        </pc:spChg>
        <pc:picChg chg="add mod">
          <ac:chgData name="Bruna Simões" userId="S::brunams21@ua.pt::3af4e3a0-4f69-431f-a415-688627c54991" providerId="AD" clId="Web-{BE0A2C06-BC08-43F6-4E2D-A9D47CB6CF31}" dt="2023-03-12T22:33:19.797" v="700" actId="1076"/>
          <ac:picMkLst>
            <pc:docMk/>
            <pc:sldMk cId="1384844078" sldId="388"/>
            <ac:picMk id="3" creationId="{0D5675AF-0735-ADA2-A30B-EAD7B1997DD6}"/>
          </ac:picMkLst>
        </pc:picChg>
        <pc:picChg chg="add del mod">
          <ac:chgData name="Bruna Simões" userId="S::brunams21@ua.pt::3af4e3a0-4f69-431f-a415-688627c54991" providerId="AD" clId="Web-{BE0A2C06-BC08-43F6-4E2D-A9D47CB6CF31}" dt="2023-03-12T22:33:07.937" v="697"/>
          <ac:picMkLst>
            <pc:docMk/>
            <pc:sldMk cId="1384844078" sldId="388"/>
            <ac:picMk id="4" creationId="{D6813F38-EA97-1D86-086C-C40B2EEDDD71}"/>
          </ac:picMkLst>
        </pc:picChg>
      </pc:sldChg>
      <pc:sldMasterChg chg="addSldLayout">
        <pc:chgData name="Bruna Simões" userId="S::brunams21@ua.pt::3af4e3a0-4f69-431f-a415-688627c54991" providerId="AD" clId="Web-{BE0A2C06-BC08-43F6-4E2D-A9D47CB6CF31}" dt="2023-03-12T20:32:45.765" v="4"/>
        <pc:sldMasterMkLst>
          <pc:docMk/>
          <pc:sldMasterMk cId="0" sldId="2147483676"/>
        </pc:sldMasterMkLst>
        <pc:sldLayoutChg chg="add">
          <pc:chgData name="Bruna Simões" userId="S::brunams21@ua.pt::3af4e3a0-4f69-431f-a415-688627c54991" providerId="AD" clId="Web-{BE0A2C06-BC08-43F6-4E2D-A9D47CB6CF31}" dt="2023-03-12T20:32:45.765" v="4"/>
          <pc:sldLayoutMkLst>
            <pc:docMk/>
            <pc:sldMasterMk cId="0" sldId="2147483676"/>
            <pc:sldLayoutMk cId="0" sldId="2147483649"/>
          </pc:sldLayoutMkLst>
        </pc:sldLayoutChg>
        <pc:sldLayoutChg chg="add">
          <pc:chgData name="Bruna Simões" userId="S::brunams21@ua.pt::3af4e3a0-4f69-431f-a415-688627c54991" providerId="AD" clId="Web-{BE0A2C06-BC08-43F6-4E2D-A9D47CB6CF31}" dt="2023-03-12T20:32:45.765" v="4"/>
          <pc:sldLayoutMkLst>
            <pc:docMk/>
            <pc:sldMasterMk cId="0" sldId="2147483676"/>
            <pc:sldLayoutMk cId="0" sldId="2147483669"/>
          </pc:sldLayoutMkLst>
        </pc:sldLayoutChg>
        <pc:sldLayoutChg chg="add">
          <pc:chgData name="Bruna Simões" userId="S::brunams21@ua.pt::3af4e3a0-4f69-431f-a415-688627c54991" providerId="AD" clId="Web-{BE0A2C06-BC08-43F6-4E2D-A9D47CB6CF31}" dt="2023-03-12T20:32:45.765" v="4"/>
          <pc:sldLayoutMkLst>
            <pc:docMk/>
            <pc:sldMasterMk cId="0" sldId="2147483676"/>
            <pc:sldLayoutMk cId="1655844770" sldId="2147483677"/>
          </pc:sldLayoutMkLst>
        </pc:sldLayoutChg>
        <pc:sldLayoutChg chg="add">
          <pc:chgData name="Bruna Simões" userId="S::brunams21@ua.pt::3af4e3a0-4f69-431f-a415-688627c54991" providerId="AD" clId="Web-{BE0A2C06-BC08-43F6-4E2D-A9D47CB6CF31}" dt="2023-03-12T20:32:45.765" v="4"/>
          <pc:sldLayoutMkLst>
            <pc:docMk/>
            <pc:sldMasterMk cId="0" sldId="2147483676"/>
            <pc:sldLayoutMk cId="1970835309" sldId="2147483678"/>
          </pc:sldLayoutMkLst>
        </pc:sldLayoutChg>
        <pc:sldLayoutChg chg="add">
          <pc:chgData name="Bruna Simões" userId="S::brunams21@ua.pt::3af4e3a0-4f69-431f-a415-688627c54991" providerId="AD" clId="Web-{BE0A2C06-BC08-43F6-4E2D-A9D47CB6CF31}" dt="2023-03-12T20:32:45.765" v="4"/>
          <pc:sldLayoutMkLst>
            <pc:docMk/>
            <pc:sldMasterMk cId="0" sldId="2147483676"/>
            <pc:sldLayoutMk cId="3997766051" sldId="2147483679"/>
          </pc:sldLayoutMkLst>
        </pc:sldLayoutChg>
        <pc:sldLayoutChg chg="add">
          <pc:chgData name="Bruna Simões" userId="S::brunams21@ua.pt::3af4e3a0-4f69-431f-a415-688627c54991" providerId="AD" clId="Web-{BE0A2C06-BC08-43F6-4E2D-A9D47CB6CF31}" dt="2023-03-12T20:32:45.765" v="4"/>
          <pc:sldLayoutMkLst>
            <pc:docMk/>
            <pc:sldMasterMk cId="0" sldId="2147483676"/>
            <pc:sldLayoutMk cId="1614813131" sldId="2147483680"/>
          </pc:sldLayoutMkLst>
        </pc:sldLayoutChg>
      </pc:sldMasterChg>
    </pc:docChg>
  </pc:docChgLst>
  <pc:docChgLst>
    <pc:chgData name="Guest User" userId="S::urn:spo:anon#ceeca8900f0949f9e87ac310d4e4f1ef8e62de8fc32fe00ec72e458b0f113504::" providerId="AD" clId="Web-{C81CD80C-F8FB-1431-88BE-1351257EFE0E}"/>
    <pc:docChg chg="addSld modSld sldOrd">
      <pc:chgData name="Guest User" userId="S::urn:spo:anon#ceeca8900f0949f9e87ac310d4e4f1ef8e62de8fc32fe00ec72e458b0f113504::" providerId="AD" clId="Web-{C81CD80C-F8FB-1431-88BE-1351257EFE0E}" dt="2023-01-02T00:58:22.644" v="166" actId="20577"/>
      <pc:docMkLst>
        <pc:docMk/>
      </pc:docMkLst>
      <pc:sldChg chg="addSp modSp ord">
        <pc:chgData name="Guest User" userId="S::urn:spo:anon#ceeca8900f0949f9e87ac310d4e4f1ef8e62de8fc32fe00ec72e458b0f113504::" providerId="AD" clId="Web-{C81CD80C-F8FB-1431-88BE-1351257EFE0E}" dt="2023-01-02T00:58:22.644" v="166" actId="20577"/>
        <pc:sldMkLst>
          <pc:docMk/>
          <pc:sldMk cId="0" sldId="278"/>
        </pc:sldMkLst>
        <pc:spChg chg="add mod">
          <ac:chgData name="Guest User" userId="S::urn:spo:anon#ceeca8900f0949f9e87ac310d4e4f1ef8e62de8fc32fe00ec72e458b0f113504::" providerId="AD" clId="Web-{C81CD80C-F8FB-1431-88BE-1351257EFE0E}" dt="2023-01-02T00:54:28.619" v="86" actId="1076"/>
          <ac:spMkLst>
            <pc:docMk/>
            <pc:sldMk cId="0" sldId="278"/>
            <ac:spMk id="2" creationId="{B7EE9756-AE62-5505-3C21-1F108F7A4FD1}"/>
          </ac:spMkLst>
        </pc:spChg>
        <pc:spChg chg="add mod">
          <ac:chgData name="Guest User" userId="S::urn:spo:anon#ceeca8900f0949f9e87ac310d4e4f1ef8e62de8fc32fe00ec72e458b0f113504::" providerId="AD" clId="Web-{C81CD80C-F8FB-1431-88BE-1351257EFE0E}" dt="2023-01-02T00:58:22.644" v="166" actId="20577"/>
          <ac:spMkLst>
            <pc:docMk/>
            <pc:sldMk cId="0" sldId="278"/>
            <ac:spMk id="3" creationId="{A2F7FBEF-7299-AA16-7542-9CCA12018FE5}"/>
          </ac:spMkLst>
        </pc:spChg>
        <pc:spChg chg="mod">
          <ac:chgData name="Guest User" userId="S::urn:spo:anon#ceeca8900f0949f9e87ac310d4e4f1ef8e62de8fc32fe00ec72e458b0f113504::" providerId="AD" clId="Web-{C81CD80C-F8FB-1431-88BE-1351257EFE0E}" dt="2023-01-02T00:11:37.788" v="5" actId="14100"/>
          <ac:spMkLst>
            <pc:docMk/>
            <pc:sldMk cId="0" sldId="278"/>
            <ac:spMk id="615" creationId="{00000000-0000-0000-0000-000000000000}"/>
          </ac:spMkLst>
        </pc:spChg>
        <pc:spChg chg="mod">
          <ac:chgData name="Guest User" userId="S::urn:spo:anon#ceeca8900f0949f9e87ac310d4e4f1ef8e62de8fc32fe00ec72e458b0f113504::" providerId="AD" clId="Web-{C81CD80C-F8FB-1431-88BE-1351257EFE0E}" dt="2023-01-02T00:48:09.420" v="61" actId="20577"/>
          <ac:spMkLst>
            <pc:docMk/>
            <pc:sldMk cId="0" sldId="278"/>
            <ac:spMk id="616" creationId="{00000000-0000-0000-0000-000000000000}"/>
          </ac:spMkLst>
        </pc:spChg>
      </pc:sldChg>
      <pc:sldChg chg="addSp delSp modSp add replId">
        <pc:chgData name="Guest User" userId="S::urn:spo:anon#ceeca8900f0949f9e87ac310d4e4f1ef8e62de8fc32fe00ec72e458b0f113504::" providerId="AD" clId="Web-{C81CD80C-F8FB-1431-88BE-1351257EFE0E}" dt="2023-01-02T00:46:33.620" v="41" actId="14100"/>
        <pc:sldMkLst>
          <pc:docMk/>
          <pc:sldMk cId="1574594201" sldId="351"/>
        </pc:sldMkLst>
        <pc:spChg chg="add mod">
          <ac:chgData name="Guest User" userId="S::urn:spo:anon#ceeca8900f0949f9e87ac310d4e4f1ef8e62de8fc32fe00ec72e458b0f113504::" providerId="AD" clId="Web-{C81CD80C-F8FB-1431-88BE-1351257EFE0E}" dt="2023-01-02T00:44:20.516" v="37" actId="1076"/>
          <ac:spMkLst>
            <pc:docMk/>
            <pc:sldMk cId="1574594201" sldId="351"/>
            <ac:spMk id="2" creationId="{59D88136-1DC0-95F3-5FC6-605FA3F43FBF}"/>
          </ac:spMkLst>
        </pc:spChg>
        <pc:spChg chg="add mod">
          <ac:chgData name="Guest User" userId="S::urn:spo:anon#ceeca8900f0949f9e87ac310d4e4f1ef8e62de8fc32fe00ec72e458b0f113504::" providerId="AD" clId="Web-{C81CD80C-F8FB-1431-88BE-1351257EFE0E}" dt="2023-01-02T00:46:33.620" v="41" actId="14100"/>
          <ac:spMkLst>
            <pc:docMk/>
            <pc:sldMk cId="1574594201" sldId="351"/>
            <ac:spMk id="3" creationId="{8E889B6D-9B8D-8DAA-0D82-AC3D607C8FE0}"/>
          </ac:spMkLst>
        </pc:spChg>
        <pc:spChg chg="mod">
          <ac:chgData name="Guest User" userId="S::urn:spo:anon#ceeca8900f0949f9e87ac310d4e4f1ef8e62de8fc32fe00ec72e458b0f113504::" providerId="AD" clId="Web-{C81CD80C-F8FB-1431-88BE-1351257EFE0E}" dt="2023-01-02T00:22:21.796" v="14" actId="20577"/>
          <ac:spMkLst>
            <pc:docMk/>
            <pc:sldMk cId="1574594201" sldId="351"/>
            <ac:spMk id="448" creationId="{00000000-0000-0000-0000-000000000000}"/>
          </ac:spMkLst>
        </pc:spChg>
        <pc:spChg chg="del">
          <ac:chgData name="Guest User" userId="S::urn:spo:anon#ceeca8900f0949f9e87ac310d4e4f1ef8e62de8fc32fe00ec72e458b0f113504::" providerId="AD" clId="Web-{C81CD80C-F8FB-1431-88BE-1351257EFE0E}" dt="2023-01-02T00:22:18.186" v="12"/>
          <ac:spMkLst>
            <pc:docMk/>
            <pc:sldMk cId="1574594201" sldId="351"/>
            <ac:spMk id="449" creationId="{00000000-0000-0000-0000-000000000000}"/>
          </ac:spMkLst>
        </pc:spChg>
        <pc:spChg chg="del">
          <ac:chgData name="Guest User" userId="S::urn:spo:anon#ceeca8900f0949f9e87ac310d4e4f1ef8e62de8fc32fe00ec72e458b0f113504::" providerId="AD" clId="Web-{C81CD80C-F8FB-1431-88BE-1351257EFE0E}" dt="2023-01-02T00:22:17.093" v="11"/>
          <ac:spMkLst>
            <pc:docMk/>
            <pc:sldMk cId="1574594201" sldId="351"/>
            <ac:spMk id="450" creationId="{00000000-0000-0000-0000-000000000000}"/>
          </ac:spMkLst>
        </pc:spChg>
        <pc:grpChg chg="del">
          <ac:chgData name="Guest User" userId="S::urn:spo:anon#ceeca8900f0949f9e87ac310d4e4f1ef8e62de8fc32fe00ec72e458b0f113504::" providerId="AD" clId="Web-{C81CD80C-F8FB-1431-88BE-1351257EFE0E}" dt="2023-01-02T00:22:01.155" v="10"/>
          <ac:grpSpMkLst>
            <pc:docMk/>
            <pc:sldMk cId="1574594201" sldId="351"/>
            <ac:grpSpMk id="451" creationId="{00000000-0000-0000-0000-00000000000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A7DA2FC6-2948-1D4A-4118-F1F82EA2CB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52DABE66-97BB-D913-D1BD-1D84CC2F0D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9FE6C-41E6-4C41-B3B5-F33254FBC5AE}" type="datetimeFigureOut">
              <a:rPr lang="pt-PT" smtClean="0"/>
              <a:t>14/03/2023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902699B-BCF9-6A86-5C3B-CB0475EAC2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FABD47D-5468-DF8D-2D0F-7BB6367DB0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F5756-994C-4281-A08B-072A56A160C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95095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Daniel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79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299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d55831e50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d55831e50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2231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632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9d55831e50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9d55831e50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021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9d55831e50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9d55831e50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857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9d55831e50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9d55831e50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857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d55831e50_0_1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d55831e50_0_1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08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d55831e50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d55831e50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423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9d55831e50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9d55831e50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105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193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032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385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981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pt-PT">
              <a:effectLst/>
              <a:latin typeface="Helvetica Neue" panose="02000503000000020004" pitchFamily="2" charset="0"/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308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" y="0"/>
            <a:ext cx="91440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5" y="2571600"/>
            <a:ext cx="91440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29600" y="0"/>
            <a:ext cx="914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229100"/>
            <a:ext cx="9144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229600" y="0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29600" y="422910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914400" y="422910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315200" y="0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828800" y="4229100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743200" y="4229100"/>
            <a:ext cx="9144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5486400" y="0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6400800" y="0"/>
            <a:ext cx="9144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634250" y="3592650"/>
            <a:ext cx="385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1663800" y="1797000"/>
            <a:ext cx="5816400" cy="15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 b="1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Numbers and text 3">
    <p:bg>
      <p:bgPr>
        <a:solidFill>
          <a:schemeClr val="lt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>
            <a:spLocks noGrp="1"/>
          </p:cNvSpPr>
          <p:nvPr>
            <p:ph type="ctrTitle"/>
          </p:nvPr>
        </p:nvSpPr>
        <p:spPr>
          <a:xfrm>
            <a:off x="1643100" y="372725"/>
            <a:ext cx="585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26"/>
          <p:cNvSpPr txBox="1">
            <a:spLocks noGrp="1"/>
          </p:cNvSpPr>
          <p:nvPr>
            <p:ph type="subTitle" idx="1"/>
          </p:nvPr>
        </p:nvSpPr>
        <p:spPr>
          <a:xfrm>
            <a:off x="5147301" y="1464600"/>
            <a:ext cx="2724900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50" name="Google Shape;250;p26"/>
          <p:cNvSpPr txBox="1">
            <a:spLocks noGrp="1"/>
          </p:cNvSpPr>
          <p:nvPr>
            <p:ph type="subTitle" idx="2"/>
          </p:nvPr>
        </p:nvSpPr>
        <p:spPr>
          <a:xfrm>
            <a:off x="5147301" y="2688900"/>
            <a:ext cx="2724900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51" name="Google Shape;251;p26"/>
          <p:cNvSpPr txBox="1">
            <a:spLocks noGrp="1"/>
          </p:cNvSpPr>
          <p:nvPr>
            <p:ph type="subTitle" idx="3"/>
          </p:nvPr>
        </p:nvSpPr>
        <p:spPr>
          <a:xfrm>
            <a:off x="5147293" y="3913200"/>
            <a:ext cx="2724900" cy="3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52" name="Google Shape;252;p26"/>
          <p:cNvSpPr txBox="1">
            <a:spLocks noGrp="1"/>
          </p:cNvSpPr>
          <p:nvPr>
            <p:ph type="title" idx="4" hasCustomPrompt="1"/>
          </p:nvPr>
        </p:nvSpPr>
        <p:spPr>
          <a:xfrm>
            <a:off x="3783426" y="1469400"/>
            <a:ext cx="128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26"/>
          <p:cNvSpPr txBox="1">
            <a:spLocks noGrp="1"/>
          </p:cNvSpPr>
          <p:nvPr>
            <p:ph type="title" idx="5" hasCustomPrompt="1"/>
          </p:nvPr>
        </p:nvSpPr>
        <p:spPr>
          <a:xfrm>
            <a:off x="3783406" y="2693700"/>
            <a:ext cx="128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26"/>
          <p:cNvSpPr txBox="1">
            <a:spLocks noGrp="1"/>
          </p:cNvSpPr>
          <p:nvPr>
            <p:ph type="title" idx="6" hasCustomPrompt="1"/>
          </p:nvPr>
        </p:nvSpPr>
        <p:spPr>
          <a:xfrm>
            <a:off x="3783506" y="3918000"/>
            <a:ext cx="128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6"/>
          <p:cNvSpPr/>
          <p:nvPr/>
        </p:nvSpPr>
        <p:spPr>
          <a:xfrm flipH="1">
            <a:off x="8229600" y="4229096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6"/>
          <p:cNvSpPr/>
          <p:nvPr/>
        </p:nvSpPr>
        <p:spPr>
          <a:xfrm flipH="1">
            <a:off x="8229600" y="3314692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6"/>
          <p:cNvSpPr/>
          <p:nvPr/>
        </p:nvSpPr>
        <p:spPr>
          <a:xfrm flipH="1">
            <a:off x="8229600" y="2400304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6"/>
          <p:cNvSpPr/>
          <p:nvPr/>
        </p:nvSpPr>
        <p:spPr>
          <a:xfrm rot="10800000">
            <a:off x="0" y="4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6"/>
          <p:cNvSpPr/>
          <p:nvPr/>
        </p:nvSpPr>
        <p:spPr>
          <a:xfrm rot="10800000">
            <a:off x="0" y="914408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6"/>
          <p:cNvSpPr/>
          <p:nvPr/>
        </p:nvSpPr>
        <p:spPr>
          <a:xfrm rot="10800000">
            <a:off x="0" y="1828796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76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ctrTitle"/>
          </p:nvPr>
        </p:nvSpPr>
        <p:spPr>
          <a:xfrm>
            <a:off x="1643100" y="372725"/>
            <a:ext cx="585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1"/>
          </p:nvPr>
        </p:nvSpPr>
        <p:spPr>
          <a:xfrm>
            <a:off x="1793951" y="1370251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subTitle" idx="2"/>
          </p:nvPr>
        </p:nvSpPr>
        <p:spPr>
          <a:xfrm>
            <a:off x="1793951" y="2302050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3"/>
          </p:nvPr>
        </p:nvSpPr>
        <p:spPr>
          <a:xfrm>
            <a:off x="1793951" y="3233849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0" y="2571744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0" y="1657356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9"/>
          <p:cNvSpPr/>
          <p:nvPr/>
        </p:nvSpPr>
        <p:spPr>
          <a:xfrm rot="10800000" flipH="1">
            <a:off x="8229600" y="1657356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9"/>
          <p:cNvSpPr/>
          <p:nvPr/>
        </p:nvSpPr>
        <p:spPr>
          <a:xfrm rot="10800000" flipH="1">
            <a:off x="8229600" y="2571744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title" idx="4" hasCustomPrompt="1"/>
          </p:nvPr>
        </p:nvSpPr>
        <p:spPr>
          <a:xfrm>
            <a:off x="6446149" y="1319851"/>
            <a:ext cx="903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9" name="Google Shape;189;p19"/>
          <p:cNvSpPr txBox="1">
            <a:spLocks noGrp="1"/>
          </p:cNvSpPr>
          <p:nvPr>
            <p:ph type="title" idx="5" hasCustomPrompt="1"/>
          </p:nvPr>
        </p:nvSpPr>
        <p:spPr>
          <a:xfrm>
            <a:off x="6446149" y="2251650"/>
            <a:ext cx="903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 idx="6" hasCustomPrompt="1"/>
          </p:nvPr>
        </p:nvSpPr>
        <p:spPr>
          <a:xfrm>
            <a:off x="6446149" y="3183449"/>
            <a:ext cx="903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1481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-19050"/>
            <a:ext cx="4571700" cy="516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0" y="-19050"/>
            <a:ext cx="9144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566900" y="1463863"/>
            <a:ext cx="4005000" cy="16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3600" b="1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566900" y="3197838"/>
            <a:ext cx="2252100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5" y="4228800"/>
            <a:ext cx="91440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0" y="4229100"/>
            <a:ext cx="9144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8229625" y="0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8229625" y="422910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1866900" y="2890763"/>
            <a:ext cx="5410200" cy="2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title" idx="2" hasCustomPrompt="1"/>
          </p:nvPr>
        </p:nvSpPr>
        <p:spPr>
          <a:xfrm>
            <a:off x="1291650" y="1966838"/>
            <a:ext cx="65607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5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1">
  <p:cSld name="TITLE_ONLY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>
            <a:spLocks noGrp="1"/>
          </p:cNvSpPr>
          <p:nvPr>
            <p:ph type="ctrTitle"/>
          </p:nvPr>
        </p:nvSpPr>
        <p:spPr>
          <a:xfrm>
            <a:off x="2238450" y="303150"/>
            <a:ext cx="4667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8229600" y="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1"/>
          <p:cNvSpPr/>
          <p:nvPr/>
        </p:nvSpPr>
        <p:spPr>
          <a:xfrm rot="10800000" flipH="1">
            <a:off x="4114800" y="4229100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TITLE_ONLY_3_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ctrTitle"/>
          </p:nvPr>
        </p:nvSpPr>
        <p:spPr>
          <a:xfrm>
            <a:off x="1643100" y="291725"/>
            <a:ext cx="585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23"/>
          <p:cNvSpPr/>
          <p:nvPr/>
        </p:nvSpPr>
        <p:spPr>
          <a:xfrm flipH="1">
            <a:off x="8229600" y="422910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3"/>
          <p:cNvSpPr/>
          <p:nvPr/>
        </p:nvSpPr>
        <p:spPr>
          <a:xfrm rot="10800000">
            <a:off x="0" y="0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1"/>
          </p:nvPr>
        </p:nvSpPr>
        <p:spPr>
          <a:xfrm>
            <a:off x="3657600" y="1275386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2"/>
          </p:nvPr>
        </p:nvSpPr>
        <p:spPr>
          <a:xfrm>
            <a:off x="3657600" y="1641064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3"/>
          </p:nvPr>
        </p:nvSpPr>
        <p:spPr>
          <a:xfrm>
            <a:off x="3657600" y="2499687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4"/>
          </p:nvPr>
        </p:nvSpPr>
        <p:spPr>
          <a:xfrm>
            <a:off x="3657600" y="2865364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5"/>
          </p:nvPr>
        </p:nvSpPr>
        <p:spPr>
          <a:xfrm>
            <a:off x="3657600" y="3723987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6"/>
          </p:nvPr>
        </p:nvSpPr>
        <p:spPr>
          <a:xfrm>
            <a:off x="3657600" y="4089664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3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914400" y="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7"/>
          <p:cNvSpPr/>
          <p:nvPr/>
        </p:nvSpPr>
        <p:spPr>
          <a:xfrm rot="10800000" flipH="1">
            <a:off x="7315200" y="4229100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7"/>
          <p:cNvSpPr/>
          <p:nvPr/>
        </p:nvSpPr>
        <p:spPr>
          <a:xfrm rot="10800000" flipH="1">
            <a:off x="8229600" y="4229100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ONLY_3_3">
    <p:bg>
      <p:bgPr>
        <a:solidFill>
          <a:schemeClr val="lt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2238450" y="303150"/>
            <a:ext cx="4667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914400" y="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 rot="10800000" flipH="1">
            <a:off x="7315200" y="4229100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10800000" flipH="1">
            <a:off x="8229600" y="4229100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844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subTitle" idx="1"/>
          </p:nvPr>
        </p:nvSpPr>
        <p:spPr>
          <a:xfrm>
            <a:off x="2059669" y="1432898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2"/>
          </p:nvPr>
        </p:nvSpPr>
        <p:spPr>
          <a:xfrm>
            <a:off x="988669" y="1798576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ubTitle" idx="3"/>
          </p:nvPr>
        </p:nvSpPr>
        <p:spPr>
          <a:xfrm>
            <a:off x="5621231" y="1432898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4"/>
          </p:nvPr>
        </p:nvSpPr>
        <p:spPr>
          <a:xfrm>
            <a:off x="5620031" y="1798575"/>
            <a:ext cx="25353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5"/>
          </p:nvPr>
        </p:nvSpPr>
        <p:spPr>
          <a:xfrm>
            <a:off x="2059069" y="2814737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subTitle" idx="6"/>
          </p:nvPr>
        </p:nvSpPr>
        <p:spPr>
          <a:xfrm>
            <a:off x="989269" y="3180414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7"/>
          </p:nvPr>
        </p:nvSpPr>
        <p:spPr>
          <a:xfrm>
            <a:off x="5621831" y="2814720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8"/>
          </p:nvPr>
        </p:nvSpPr>
        <p:spPr>
          <a:xfrm>
            <a:off x="5621831" y="3180402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ctrTitle"/>
          </p:nvPr>
        </p:nvSpPr>
        <p:spPr>
          <a:xfrm>
            <a:off x="2593550" y="303150"/>
            <a:ext cx="3957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25" y="4228800"/>
            <a:ext cx="91440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0" y="42291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8229625" y="422910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83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7" r:id="rId3"/>
    <p:sldLayoutId id="2147483667" r:id="rId4"/>
    <p:sldLayoutId id="2147483669" r:id="rId5"/>
    <p:sldLayoutId id="2147483673" r:id="rId6"/>
    <p:sldLayoutId id="2147483674" r:id="rId7"/>
    <p:sldLayoutId id="2147483677" r:id="rId8"/>
    <p:sldLayoutId id="2147483678" r:id="rId9"/>
    <p:sldLayoutId id="2147483679" r:id="rId10"/>
    <p:sldLayoutId id="2147483680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2">
          <p15:clr>
            <a:srgbClr val="EA4335"/>
          </p15:clr>
        </p15:guide>
        <p15:guide id="3" pos="5310">
          <p15:clr>
            <a:srgbClr val="EA4335"/>
          </p15:clr>
        </p15:guide>
        <p15:guide id="4" pos="2880">
          <p15:clr>
            <a:srgbClr val="EA4335"/>
          </p15:clr>
        </p15:guide>
        <p15:guide id="5" orient="horz" pos="2878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665">
          <p15:clr>
            <a:srgbClr val="EA4335"/>
          </p15:clr>
        </p15:guide>
        <p15:guide id="8" pos="409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1" Type="http://schemas.openxmlformats.org/officeDocument/2006/relationships/hyperlink" Target="https://uapt33090-my.sharepoint.com/:b:/g/personal/dl_carvalho_ua_pt/Eb57xIkHEm5MryCwTlkA16MByfvuk-XBNJJcz94OrSFJqg?e=yAKjZH" TargetMode="External"/><Relationship Id="rId5" Type="http://schemas.openxmlformats.org/officeDocument/2006/relationships/image" Target="../media/image28.png"/><Relationship Id="rId10" Type="http://schemas.openxmlformats.org/officeDocument/2006/relationships/hyperlink" Target="https://uapt33090-my.sharepoint.com/:b:/g/personal/dl_carvalho_ua_pt/EWzV2zxAadNCrp_Rgy5Nx5IB1iSGnqIJyZLPWb2Vo67hyw?e=wTCaR8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subTitle" idx="1"/>
          </p:nvPr>
        </p:nvSpPr>
        <p:spPr>
          <a:xfrm>
            <a:off x="928006" y="2898389"/>
            <a:ext cx="484832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pt-PT" sz="1800" b="1">
                <a:latin typeface="Calibri" panose="020F0502020204030204" pitchFamily="34" charset="0"/>
                <a:cs typeface="Calibri" panose="020F0502020204030204" pitchFamily="34" charset="0"/>
              </a:rPr>
              <a:t>Projeto em Informática – </a:t>
            </a:r>
            <a:r>
              <a:rPr lang="pt-PT" sz="1800" b="1" err="1">
                <a:latin typeface="Calibri" panose="020F0502020204030204" pitchFamily="34" charset="0"/>
                <a:cs typeface="Calibri" panose="020F0502020204030204" pitchFamily="34" charset="0"/>
              </a:rPr>
              <a:t>Sensing</a:t>
            </a:r>
            <a:r>
              <a:rPr lang="pt-PT" sz="1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 b="1" err="1">
                <a:latin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pt-PT" sz="1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 b="1" err="1">
                <a:latin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lang="pt-PT" sz="1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 algn="l"/>
            <a:r>
              <a:rPr lang="pt-PT" sz="1800" b="1">
                <a:latin typeface="Calibri" panose="020F0502020204030204" pitchFamily="34" charset="0"/>
                <a:cs typeface="Calibri" panose="020F0502020204030204" pitchFamily="34" charset="0"/>
              </a:rPr>
              <a:t>Licenciatura em Engenharia Informática</a:t>
            </a:r>
          </a:p>
          <a:p>
            <a:pPr marL="0" indent="0" algn="l"/>
            <a:r>
              <a:rPr lang="pt-PT" sz="1400" b="1">
                <a:latin typeface="Calibri" panose="020F0502020204030204" pitchFamily="34" charset="0"/>
                <a:cs typeface="Calibri" panose="020F0502020204030204" pitchFamily="34" charset="0"/>
              </a:rPr>
              <a:t>Grupo 5</a:t>
            </a:r>
            <a:endParaRPr lang="pt-PT" sz="1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9" name="Google Shape;279;p31"/>
          <p:cNvSpPr txBox="1">
            <a:spLocks noGrp="1"/>
          </p:cNvSpPr>
          <p:nvPr>
            <p:ph type="ctrTitle"/>
          </p:nvPr>
        </p:nvSpPr>
        <p:spPr>
          <a:xfrm>
            <a:off x="2398666" y="936722"/>
            <a:ext cx="5816400" cy="15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oboto Black" panose="020B0604020202020204" pitchFamily="2" charset="0"/>
                <a:ea typeface="Roboto Black" panose="020B0604020202020204" pitchFamily="2" charset="0"/>
                <a:cs typeface="Roboto Black" panose="020B0604020202020204" pitchFamily="2" charset="0"/>
              </a:rPr>
              <a:t>Grow Mate</a:t>
            </a: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D514A13B-6E11-A91B-B7BA-25F317E993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9" r="46734" b="549"/>
          <a:stretch/>
        </p:blipFill>
        <p:spPr>
          <a:xfrm>
            <a:off x="1138686" y="737169"/>
            <a:ext cx="1139556" cy="1948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AB2E8232-9BC2-7107-ADCE-3D5F65561EFF}"/>
              </a:ext>
            </a:extLst>
          </p:cNvPr>
          <p:cNvSpPr txBox="1"/>
          <p:nvPr/>
        </p:nvSpPr>
        <p:spPr>
          <a:xfrm>
            <a:off x="914534" y="2182408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House Plants Inventory and Management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88E85C5-CD16-6AFA-638E-F5AD3C07A9CD}"/>
              </a:ext>
            </a:extLst>
          </p:cNvPr>
          <p:cNvSpPr txBox="1">
            <a:spLocks/>
          </p:cNvSpPr>
          <p:nvPr/>
        </p:nvSpPr>
        <p:spPr>
          <a:xfrm>
            <a:off x="1888273" y="195081"/>
            <a:ext cx="5679688" cy="5929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>
                <a:latin typeface="Lexend Exa" panose="020B0604020202020204" charset="0"/>
              </a:rPr>
              <a:t>Functional Requirements</a:t>
            </a:r>
          </a:p>
          <a:p>
            <a:r>
              <a:rPr lang="en-GB" sz="1600">
                <a:latin typeface="Lexend Exa" panose="020B0604020202020204" charset="0"/>
              </a:rPr>
              <a:t>Business Rules</a:t>
            </a:r>
            <a:endParaRPr lang="en-GB">
              <a:latin typeface="Lexend Exa" panose="020B0604020202020204" charset="0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209C4163-5BD4-3045-7B2D-FA564E5E0DDD}"/>
              </a:ext>
            </a:extLst>
          </p:cNvPr>
          <p:cNvSpPr txBox="1"/>
          <p:nvPr/>
        </p:nvSpPr>
        <p:spPr>
          <a:xfrm>
            <a:off x="1334564" y="2459838"/>
            <a:ext cx="66012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Identify and monitor each individual plant</a:t>
            </a:r>
          </a:p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Journalling system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C48C3C4D-B31E-5A09-2B9F-DF7FFA369D41}"/>
              </a:ext>
            </a:extLst>
          </p:cNvPr>
          <p:cNvSpPr txBox="1"/>
          <p:nvPr/>
        </p:nvSpPr>
        <p:spPr>
          <a:xfrm>
            <a:off x="914534" y="2973714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Suggestion of optimal conditions for each plant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B3CC26DF-8923-3C05-AD6E-DD31D0210D13}"/>
              </a:ext>
            </a:extLst>
          </p:cNvPr>
          <p:cNvSpPr txBox="1"/>
          <p:nvPr/>
        </p:nvSpPr>
        <p:spPr>
          <a:xfrm>
            <a:off x="1334564" y="3257188"/>
            <a:ext cx="66012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Optimal temperature, humidity, luminosity and water frequency</a:t>
            </a:r>
          </a:p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Ideal soil mix, pot size and recommendations of additional nutrients and fertilizers</a:t>
            </a:r>
          </a:p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Expected color, size and condition</a:t>
            </a:r>
          </a:p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Tips on detection of pests and disease symptoms</a:t>
            </a:r>
          </a:p>
          <a:p>
            <a:endParaRPr lang="en-US" sz="1200">
              <a:latin typeface="Fira Sans Extra Condensed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DFDFDB9D-995C-BAA1-ACC4-0980FEAE87C2}"/>
              </a:ext>
            </a:extLst>
          </p:cNvPr>
          <p:cNvSpPr txBox="1"/>
          <p:nvPr/>
        </p:nvSpPr>
        <p:spPr>
          <a:xfrm>
            <a:off x="914534" y="4113351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Scheduling of tasks for plant maintenance, with notifications and reminders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0778C0F5-FC80-E028-0176-81540D9AF776}"/>
              </a:ext>
            </a:extLst>
          </p:cNvPr>
          <p:cNvSpPr txBox="1"/>
          <p:nvPr/>
        </p:nvSpPr>
        <p:spPr>
          <a:xfrm>
            <a:off x="914534" y="977382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Full catalogue of plants available in the database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0D839888-7315-691D-6563-B2CB0468F418}"/>
              </a:ext>
            </a:extLst>
          </p:cNvPr>
          <p:cNvSpPr txBox="1"/>
          <p:nvPr/>
        </p:nvSpPr>
        <p:spPr>
          <a:xfrm>
            <a:off x="1334564" y="1260856"/>
            <a:ext cx="660125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Information about the species, ideal conditions for growth</a:t>
            </a:r>
          </a:p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Comments made by users with tips about their experience with the plants</a:t>
            </a:r>
          </a:p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Reputation system to influence which users' tips appear, based on their experience</a:t>
            </a:r>
          </a:p>
          <a:p>
            <a:endParaRPr lang="en-US" sz="1200">
              <a:latin typeface="Fira Sans Extra Condensed"/>
            </a:endParaRPr>
          </a:p>
        </p:txBody>
      </p:sp>
      <p:sp>
        <p:nvSpPr>
          <p:cNvPr id="22" name="Parêntese esquerdo 21">
            <a:extLst>
              <a:ext uri="{FF2B5EF4-FFF2-40B4-BE49-F238E27FC236}">
                <a16:creationId xmlns:a16="http://schemas.microsoft.com/office/drawing/2014/main" id="{7A5521E9-2257-ABD3-D7B9-1832B678AB92}"/>
              </a:ext>
            </a:extLst>
          </p:cNvPr>
          <p:cNvSpPr/>
          <p:nvPr/>
        </p:nvSpPr>
        <p:spPr>
          <a:xfrm>
            <a:off x="858779" y="977382"/>
            <a:ext cx="349405" cy="948062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E1EFB82E-0E91-4E69-01BA-19B5D8BEC595}"/>
              </a:ext>
            </a:extLst>
          </p:cNvPr>
          <p:cNvSpPr txBox="1"/>
          <p:nvPr/>
        </p:nvSpPr>
        <p:spPr>
          <a:xfrm>
            <a:off x="77263" y="1159025"/>
            <a:ext cx="6281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All Users</a:t>
            </a:r>
          </a:p>
        </p:txBody>
      </p:sp>
      <p:sp>
        <p:nvSpPr>
          <p:cNvPr id="24" name="Parêntese esquerdo 23">
            <a:extLst>
              <a:ext uri="{FF2B5EF4-FFF2-40B4-BE49-F238E27FC236}">
                <a16:creationId xmlns:a16="http://schemas.microsoft.com/office/drawing/2014/main" id="{30F31DA7-4922-6D86-5E0D-0E89D41B17DC}"/>
              </a:ext>
            </a:extLst>
          </p:cNvPr>
          <p:cNvSpPr/>
          <p:nvPr/>
        </p:nvSpPr>
        <p:spPr>
          <a:xfrm rot="10800000">
            <a:off x="7166380" y="2169785"/>
            <a:ext cx="349405" cy="2417082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45AC67AC-F87F-0223-78F4-68644E4A6831}"/>
              </a:ext>
            </a:extLst>
          </p:cNvPr>
          <p:cNvSpPr txBox="1"/>
          <p:nvPr/>
        </p:nvSpPr>
        <p:spPr>
          <a:xfrm>
            <a:off x="7844350" y="2896769"/>
            <a:ext cx="1022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All</a:t>
            </a:r>
          </a:p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Registered Users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D73CD35-A472-7343-A61A-4051B3A60355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 panose="020B05030500000200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17012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AB2E8232-9BC2-7107-ADCE-3D5F65561EFF}"/>
              </a:ext>
            </a:extLst>
          </p:cNvPr>
          <p:cNvSpPr txBox="1"/>
          <p:nvPr/>
        </p:nvSpPr>
        <p:spPr>
          <a:xfrm>
            <a:off x="914534" y="1924773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Acclimatization guide for newly bought plants, when necessary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88E85C5-CD16-6AFA-638E-F5AD3C07A9CD}"/>
              </a:ext>
            </a:extLst>
          </p:cNvPr>
          <p:cNvSpPr txBox="1">
            <a:spLocks/>
          </p:cNvSpPr>
          <p:nvPr/>
        </p:nvSpPr>
        <p:spPr>
          <a:xfrm>
            <a:off x="1888273" y="195081"/>
            <a:ext cx="5679688" cy="5929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>
                <a:latin typeface="Lexend Exa" panose="020B0604020202020204" charset="0"/>
              </a:rPr>
              <a:t>Functional Requirements</a:t>
            </a:r>
          </a:p>
          <a:p>
            <a:r>
              <a:rPr lang="en-GB" sz="1600">
                <a:latin typeface="Lexend Exa" panose="020B0604020202020204" charset="0"/>
              </a:rPr>
              <a:t>Business Rules</a:t>
            </a:r>
            <a:endParaRPr lang="en-GB">
              <a:latin typeface="Lexend Exa" panose="020B0604020202020204" charset="0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C48C3C4D-B31E-5A09-2B9F-DF7FFA369D41}"/>
              </a:ext>
            </a:extLst>
          </p:cNvPr>
          <p:cNvSpPr txBox="1"/>
          <p:nvPr/>
        </p:nvSpPr>
        <p:spPr>
          <a:xfrm>
            <a:off x="914534" y="2275950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Potential integration with weather API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68E8301B-0818-899B-31A2-9B466CFD6D45}"/>
              </a:ext>
            </a:extLst>
          </p:cNvPr>
          <p:cNvSpPr txBox="1"/>
          <p:nvPr/>
        </p:nvSpPr>
        <p:spPr>
          <a:xfrm>
            <a:off x="914534" y="1130318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Suggestion of new plants to grow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CA2BDFE5-AAB9-FAE9-EAFB-5BB891F1F358}"/>
              </a:ext>
            </a:extLst>
          </p:cNvPr>
          <p:cNvSpPr txBox="1"/>
          <p:nvPr/>
        </p:nvSpPr>
        <p:spPr>
          <a:xfrm>
            <a:off x="1271374" y="1429274"/>
            <a:ext cx="66012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Takes into account the similarity with plants in the inventory of the user, as well as difficulty</a:t>
            </a:r>
          </a:p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Takes into account the climate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0BF53999-8B31-34A3-8284-052BFA3D6B82}"/>
              </a:ext>
            </a:extLst>
          </p:cNvPr>
          <p:cNvSpPr txBox="1"/>
          <p:nvPr/>
        </p:nvSpPr>
        <p:spPr>
          <a:xfrm>
            <a:off x="914534" y="3212964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Integration with measurements provided by sensors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AAAC573-6CBA-4EFE-6036-37C1B501A7C0}"/>
              </a:ext>
            </a:extLst>
          </p:cNvPr>
          <p:cNvSpPr txBox="1"/>
          <p:nvPr/>
        </p:nvSpPr>
        <p:spPr>
          <a:xfrm>
            <a:off x="1271374" y="3508304"/>
            <a:ext cx="66012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Sensors that measure the individual characteristics of a plant – soil moisture</a:t>
            </a:r>
          </a:p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Sensors that measures shared characteristics of all plants in a division – air temperature and humidity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096EFE4-845A-255B-3EFF-F11463096E2B}"/>
              </a:ext>
            </a:extLst>
          </p:cNvPr>
          <p:cNvSpPr txBox="1"/>
          <p:nvPr/>
        </p:nvSpPr>
        <p:spPr>
          <a:xfrm>
            <a:off x="914534" y="3999410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Plant condition presented in a traffic light system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E89B7E6-C043-ED36-BA34-405C06A02539}"/>
              </a:ext>
            </a:extLst>
          </p:cNvPr>
          <p:cNvSpPr txBox="1"/>
          <p:nvPr/>
        </p:nvSpPr>
        <p:spPr>
          <a:xfrm>
            <a:off x="1271374" y="4317108"/>
            <a:ext cx="66012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Comparison between measured conditions and optimal conditions</a:t>
            </a:r>
          </a:p>
        </p:txBody>
      </p:sp>
      <p:sp>
        <p:nvSpPr>
          <p:cNvPr id="8" name="Parêntese esquerdo 7">
            <a:extLst>
              <a:ext uri="{FF2B5EF4-FFF2-40B4-BE49-F238E27FC236}">
                <a16:creationId xmlns:a16="http://schemas.microsoft.com/office/drawing/2014/main" id="{EF14ACA2-5020-E65D-0298-20B84DF03556}"/>
              </a:ext>
            </a:extLst>
          </p:cNvPr>
          <p:cNvSpPr/>
          <p:nvPr/>
        </p:nvSpPr>
        <p:spPr>
          <a:xfrm rot="10800000">
            <a:off x="6950790" y="1063186"/>
            <a:ext cx="349405" cy="1523282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4310C6C9-3FBF-9930-8851-8D03691B7C6C}"/>
              </a:ext>
            </a:extLst>
          </p:cNvPr>
          <p:cNvSpPr txBox="1"/>
          <p:nvPr/>
        </p:nvSpPr>
        <p:spPr>
          <a:xfrm>
            <a:off x="7647346" y="1409328"/>
            <a:ext cx="1022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All</a:t>
            </a:r>
          </a:p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Registered Users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9D0672DC-17A7-B2F5-EB09-7EE84AD88125}"/>
              </a:ext>
            </a:extLst>
          </p:cNvPr>
          <p:cNvSpPr txBox="1"/>
          <p:nvPr/>
        </p:nvSpPr>
        <p:spPr>
          <a:xfrm>
            <a:off x="0" y="3453875"/>
            <a:ext cx="1022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Premium Users</a:t>
            </a:r>
          </a:p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Only</a:t>
            </a:r>
          </a:p>
        </p:txBody>
      </p:sp>
      <p:sp>
        <p:nvSpPr>
          <p:cNvPr id="13" name="Parêntese esquerdo 12">
            <a:extLst>
              <a:ext uri="{FF2B5EF4-FFF2-40B4-BE49-F238E27FC236}">
                <a16:creationId xmlns:a16="http://schemas.microsoft.com/office/drawing/2014/main" id="{81E69256-64AA-CD25-1E31-E8D339ADFA5A}"/>
              </a:ext>
            </a:extLst>
          </p:cNvPr>
          <p:cNvSpPr/>
          <p:nvPr/>
        </p:nvSpPr>
        <p:spPr>
          <a:xfrm>
            <a:off x="848288" y="3144643"/>
            <a:ext cx="349405" cy="1449463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24D6777-5B16-1D4B-A8C5-56BE51E13DDE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 panose="020B05030500000200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740909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AB2E8232-9BC2-7107-ADCE-3D5F65561EFF}"/>
              </a:ext>
            </a:extLst>
          </p:cNvPr>
          <p:cNvSpPr txBox="1"/>
          <p:nvPr/>
        </p:nvSpPr>
        <p:spPr>
          <a:xfrm>
            <a:off x="929402" y="2728059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Separation of functionalities according to the type of account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88E85C5-CD16-6AFA-638E-F5AD3C07A9CD}"/>
              </a:ext>
            </a:extLst>
          </p:cNvPr>
          <p:cNvSpPr txBox="1">
            <a:spLocks/>
          </p:cNvSpPr>
          <p:nvPr/>
        </p:nvSpPr>
        <p:spPr>
          <a:xfrm>
            <a:off x="1836098" y="94268"/>
            <a:ext cx="5679688" cy="5929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>
                <a:latin typeface="Lexend Exa" panose="020B0604020202020204" charset="0"/>
              </a:rPr>
              <a:t>Other Functional Requirements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C48C3C4D-B31E-5A09-2B9F-DF7FFA369D41}"/>
              </a:ext>
            </a:extLst>
          </p:cNvPr>
          <p:cNvSpPr txBox="1"/>
          <p:nvPr/>
        </p:nvSpPr>
        <p:spPr>
          <a:xfrm>
            <a:off x="929402" y="3621528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History of a user’s actions and history of sensors measurement for each plant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68E8301B-0818-899B-31A2-9B466CFD6D45}"/>
              </a:ext>
            </a:extLst>
          </p:cNvPr>
          <p:cNvSpPr txBox="1"/>
          <p:nvPr/>
        </p:nvSpPr>
        <p:spPr>
          <a:xfrm>
            <a:off x="914534" y="1481210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Web dashboard for database administrator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CECFCAA2-0B57-D5AF-041F-530AA7CCECA2}"/>
              </a:ext>
            </a:extLst>
          </p:cNvPr>
          <p:cNvSpPr txBox="1"/>
          <p:nvPr/>
        </p:nvSpPr>
        <p:spPr>
          <a:xfrm>
            <a:off x="1271374" y="1830424"/>
            <a:ext cx="66012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Admin can do CRUD operations over the DB</a:t>
            </a:r>
          </a:p>
          <a:p>
            <a:pPr marL="285750" indent="-285750">
              <a:buChar char="•"/>
            </a:pPr>
            <a:r>
              <a:rPr lang="en-US" sz="1200">
                <a:latin typeface="Fira Sans Extra Condensed"/>
              </a:rPr>
              <a:t>Admin can see relevant statistics related to the users 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D4217035-22C7-DD11-1E3C-2BDA23E5D718}"/>
              </a:ext>
            </a:extLst>
          </p:cNvPr>
          <p:cNvSpPr txBox="1"/>
          <p:nvPr/>
        </p:nvSpPr>
        <p:spPr>
          <a:xfrm>
            <a:off x="929402" y="1118297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Administrative Functions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F8E6BDA1-0977-E289-D646-CAA0E02BF366}"/>
              </a:ext>
            </a:extLst>
          </p:cNvPr>
          <p:cNvSpPr txBox="1"/>
          <p:nvPr/>
        </p:nvSpPr>
        <p:spPr>
          <a:xfrm>
            <a:off x="929402" y="2402473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Authentication and Authorization Levels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E883C1DB-E937-86D9-8EE8-76778EF82347}"/>
              </a:ext>
            </a:extLst>
          </p:cNvPr>
          <p:cNvSpPr txBox="1"/>
          <p:nvPr/>
        </p:nvSpPr>
        <p:spPr>
          <a:xfrm>
            <a:off x="921968" y="3295942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Historical Data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B8149C6-B16D-B845-BC3C-B3BE053132EE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 panose="020B05030500000200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166149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D49E74-17DE-9242-97DF-ADC56DA85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Actors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F25DBC3-FC56-2041-869D-361D6EEB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0" y="1438542"/>
            <a:ext cx="1853293" cy="1297305"/>
          </a:xfrm>
          <a:prstGeom prst="rect">
            <a:avLst/>
          </a:prstGeom>
          <a:ln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1BF2AD-C91D-314B-B141-475BEB325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548" y="1438541"/>
            <a:ext cx="1853293" cy="1297305"/>
          </a:xfrm>
          <a:prstGeom prst="rect">
            <a:avLst/>
          </a:prstGeom>
          <a:ln>
            <a:noFill/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C54D45A-7D2C-5541-A8D2-35BBF17ED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197" y="1438541"/>
            <a:ext cx="1853293" cy="1297305"/>
          </a:xfrm>
          <a:prstGeom prst="rect">
            <a:avLst/>
          </a:prstGeom>
          <a:ln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E46212A-3578-AC4A-B2F6-008631CD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853" y="1438540"/>
            <a:ext cx="1853293" cy="1297305"/>
          </a:xfrm>
          <a:prstGeom prst="rect">
            <a:avLst/>
          </a:prstGeom>
          <a:ln>
            <a:noFill/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71255AE-CE58-D546-93C5-2FAECE6E4FDC}"/>
              </a:ext>
            </a:extLst>
          </p:cNvPr>
          <p:cNvSpPr txBox="1"/>
          <p:nvPr/>
        </p:nvSpPr>
        <p:spPr>
          <a:xfrm>
            <a:off x="730705" y="2906486"/>
            <a:ext cx="13797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>
                <a:latin typeface="Fira Sans" panose="020B0503050000020004" pitchFamily="34" charset="0"/>
              </a:rPr>
              <a:t>System Administrator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BDB32B-5E64-AF4F-ABC2-58EA01F89B36}"/>
              </a:ext>
            </a:extLst>
          </p:cNvPr>
          <p:cNvSpPr txBox="1"/>
          <p:nvPr/>
        </p:nvSpPr>
        <p:spPr>
          <a:xfrm>
            <a:off x="2823311" y="2906486"/>
            <a:ext cx="13797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>
                <a:latin typeface="Fira Sans" panose="020B0503050000020004" pitchFamily="34" charset="0"/>
              </a:rPr>
              <a:t>User without account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68D5009-A075-AC42-88B5-91DE8FC57F4F}"/>
              </a:ext>
            </a:extLst>
          </p:cNvPr>
          <p:cNvSpPr txBox="1"/>
          <p:nvPr/>
        </p:nvSpPr>
        <p:spPr>
          <a:xfrm>
            <a:off x="4917960" y="2906486"/>
            <a:ext cx="13797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>
                <a:latin typeface="Fira Sans" panose="020B0503050000020004" pitchFamily="34" charset="0"/>
              </a:rPr>
              <a:t>User with account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C34F307-C484-5546-9EF8-67C3686844D1}"/>
              </a:ext>
            </a:extLst>
          </p:cNvPr>
          <p:cNvSpPr txBox="1"/>
          <p:nvPr/>
        </p:nvSpPr>
        <p:spPr>
          <a:xfrm>
            <a:off x="6949810" y="2798764"/>
            <a:ext cx="155937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>
                <a:latin typeface="Fira Sans" panose="020B0503050000020004" pitchFamily="34" charset="0"/>
              </a:rPr>
              <a:t>User with premium account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12BD825-6636-6B92-27EE-D899CB863D73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 panose="020B05030500000200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51473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2FAC-35DA-F441-96A4-EE5D5A739AB8}"/>
              </a:ext>
            </a:extLst>
          </p:cNvPr>
          <p:cNvSpPr txBox="1">
            <a:spLocks/>
          </p:cNvSpPr>
          <p:nvPr/>
        </p:nvSpPr>
        <p:spPr>
          <a:xfrm>
            <a:off x="2238450" y="303150"/>
            <a:ext cx="4667100" cy="5760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>
                <a:solidFill>
                  <a:schemeClr val="dk1"/>
                </a:solidFill>
                <a:latin typeface="Lexend Exa"/>
              </a:rPr>
              <a:t>Use Cases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B1A072F-0285-4641-87C1-51CE79FE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422" y="785435"/>
            <a:ext cx="2727836" cy="43024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08ACC45-3682-2045-B9DC-224E3F6D5D96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136852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303212CA-C9B0-A645-9FA5-292F48601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21508"/>
            <a:ext cx="5943599" cy="577800"/>
          </a:xfrm>
        </p:spPr>
        <p:txBody>
          <a:bodyPr/>
          <a:lstStyle/>
          <a:p>
            <a:r>
              <a:rPr lang="en-GB" sz="2000"/>
              <a:t>Use Cases - Administrator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478D23A-72EC-444D-9521-1082B56F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067" y="1852653"/>
            <a:ext cx="3325865" cy="130445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866263F-54A8-764E-9F16-0BA027275CEC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 panose="020B05030500000200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920833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303212CA-C9B0-A645-9FA5-292F48601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21508"/>
            <a:ext cx="5943599" cy="577800"/>
          </a:xfrm>
        </p:spPr>
        <p:txBody>
          <a:bodyPr/>
          <a:lstStyle/>
          <a:p>
            <a:r>
              <a:rPr lang="en-GB" sz="2000"/>
              <a:t>Use Cases – User without account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7AD1837-5C99-8C42-9EE6-89B7A242B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36" y="1938700"/>
            <a:ext cx="3297527" cy="126609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866D017-DEE5-AA4D-8EA5-77BD787671ED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 panose="020B05030500000200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826739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303212CA-C9B0-A645-9FA5-292F48601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673" y="189703"/>
            <a:ext cx="6424653" cy="577800"/>
          </a:xfrm>
        </p:spPr>
        <p:txBody>
          <a:bodyPr/>
          <a:lstStyle/>
          <a:p>
            <a:r>
              <a:rPr lang="en-GB" sz="1800"/>
              <a:t>Use Cases – User with (premium) account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02905B-F769-0C49-BC00-BB626B29F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01" y="1289050"/>
            <a:ext cx="2895600" cy="25654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6782E4D-4A7A-644F-AFBA-27757CCE1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842" y="982947"/>
            <a:ext cx="2508918" cy="31776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0489849-4A3B-BE4A-8FEF-978FB6DA4D76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 panose="020B0503050000020004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182913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2"/>
          <p:cNvSpPr txBox="1">
            <a:spLocks noGrp="1"/>
          </p:cNvSpPr>
          <p:nvPr>
            <p:ph type="ctrTitle"/>
          </p:nvPr>
        </p:nvSpPr>
        <p:spPr>
          <a:xfrm>
            <a:off x="1643099" y="372725"/>
            <a:ext cx="6029909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Non-functional Requirements</a:t>
            </a:r>
          </a:p>
        </p:txBody>
      </p:sp>
      <p:sp>
        <p:nvSpPr>
          <p:cNvPr id="755" name="Google Shape;755;p62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 panose="020B0503050000020004" pitchFamily="34" charset="0"/>
              </a:rPr>
              <a:t>40%</a:t>
            </a:r>
            <a:endParaRPr>
              <a:latin typeface="Fira Sans" panose="020B0503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D285D-AFF7-61D9-1425-7BB27C0C85C4}"/>
              </a:ext>
            </a:extLst>
          </p:cNvPr>
          <p:cNvSpPr txBox="1"/>
          <p:nvPr/>
        </p:nvSpPr>
        <p:spPr>
          <a:xfrm>
            <a:off x="1912923" y="1740753"/>
            <a:ext cx="2043593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>
                <a:latin typeface="Fira Sans" panose="020B0503050000020004" pitchFamily="34" charset="0"/>
              </a:rPr>
              <a:t>Usability</a:t>
            </a:r>
          </a:p>
          <a:p>
            <a:endParaRPr lang="en-US" sz="1700">
              <a:latin typeface="Fira Sans" panose="020B0503050000020004" pitchFamily="34" charset="0"/>
            </a:endParaRPr>
          </a:p>
          <a:p>
            <a:endParaRPr lang="en-US" sz="170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>
                <a:latin typeface="Fira Sans" panose="020B0503050000020004" pitchFamily="34" charset="0"/>
              </a:rPr>
              <a:t>Reliability</a:t>
            </a:r>
          </a:p>
          <a:p>
            <a:endParaRPr lang="en-US" sz="1700">
              <a:latin typeface="Fira Sans" panose="020B0503050000020004" pitchFamily="34" charset="0"/>
            </a:endParaRPr>
          </a:p>
          <a:p>
            <a:endParaRPr lang="en-US" sz="170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>
                <a:latin typeface="Fira Sans" panose="020B0503050000020004" pitchFamily="34" charset="0"/>
              </a:rPr>
              <a:t>Scalability</a:t>
            </a:r>
          </a:p>
          <a:p>
            <a:endParaRPr lang="en-US" sz="1700">
              <a:latin typeface="Fira Sans" panose="020B0503050000020004" pitchFamily="34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6F6F811-CE78-A24E-826E-D0842CACC8D6}"/>
              </a:ext>
            </a:extLst>
          </p:cNvPr>
          <p:cNvSpPr txBox="1"/>
          <p:nvPr/>
        </p:nvSpPr>
        <p:spPr>
          <a:xfrm>
            <a:off x="4716794" y="1740752"/>
            <a:ext cx="2514283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>
                <a:latin typeface="Fira Sans" panose="020B0503050000020004" pitchFamily="34" charset="0"/>
              </a:rPr>
              <a:t>Security</a:t>
            </a:r>
          </a:p>
          <a:p>
            <a:endParaRPr lang="en-US" sz="1700">
              <a:latin typeface="Fira Sans" panose="020B0503050000020004" pitchFamily="34" charset="0"/>
            </a:endParaRPr>
          </a:p>
          <a:p>
            <a:endParaRPr lang="en-US" sz="170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>
                <a:latin typeface="Fira Sans" panose="020B0503050000020004" pitchFamily="34" charset="0"/>
              </a:rPr>
              <a:t>Interoperability</a:t>
            </a:r>
          </a:p>
          <a:p>
            <a:endParaRPr lang="en-US" sz="1700">
              <a:latin typeface="Fira Sans" panose="020B0503050000020004" pitchFamily="34" charset="0"/>
            </a:endParaRPr>
          </a:p>
          <a:p>
            <a:endParaRPr lang="en-US" sz="170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>
                <a:latin typeface="Fira Sans" panose="020B0503050000020004" pitchFamily="34" charset="0"/>
              </a:rPr>
              <a:t>Efficiency</a:t>
            </a:r>
          </a:p>
          <a:p>
            <a:endParaRPr lang="en-US" sz="1700">
              <a:latin typeface="Fira Sans" panose="020B05030500000200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11A765-1756-944A-BC30-0B33324FD41E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 panose="020B05030500000200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88251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5E2F4-961C-4E47-BA2F-F5FA5E6BF4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Assumptions &amp; Dependencies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8FFF476-72D2-E84B-8F2D-4EA154B1D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110" y="1987826"/>
            <a:ext cx="1337779" cy="116784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1F20712-FCE5-C64F-9242-E846D5906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011" y="1863311"/>
            <a:ext cx="1416878" cy="141687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2E0AFDE-BFAE-0843-A459-D31D948A4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110" y="1863311"/>
            <a:ext cx="1416878" cy="1416878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EB80F583-21F4-4640-BA9D-EA78D23A78A6}"/>
              </a:ext>
            </a:extLst>
          </p:cNvPr>
          <p:cNvSpPr txBox="1"/>
          <p:nvPr/>
        </p:nvSpPr>
        <p:spPr>
          <a:xfrm>
            <a:off x="1109416" y="3338965"/>
            <a:ext cx="2258067" cy="353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00">
                <a:latin typeface="Fira Sans" panose="020B0503050000020004" pitchFamily="34" charset="0"/>
              </a:rPr>
              <a:t>Internet connection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86B0933E-2C51-1444-A821-1178D433D248}"/>
              </a:ext>
            </a:extLst>
          </p:cNvPr>
          <p:cNvSpPr txBox="1"/>
          <p:nvPr/>
        </p:nvSpPr>
        <p:spPr>
          <a:xfrm>
            <a:off x="5776515" y="3280189"/>
            <a:ext cx="2258067" cy="353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00">
                <a:latin typeface="Fira Sans" panose="020B0503050000020004" pitchFamily="34" charset="0"/>
              </a:rPr>
              <a:t>Sensors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2C1835-96B6-7947-AC51-20B2437261DA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787215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82"/>
          <p:cNvSpPr txBox="1">
            <a:spLocks noGrp="1"/>
          </p:cNvSpPr>
          <p:nvPr>
            <p:ph type="ctrTitle"/>
          </p:nvPr>
        </p:nvSpPr>
        <p:spPr>
          <a:xfrm>
            <a:off x="2230513" y="175952"/>
            <a:ext cx="4667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err="1">
                <a:solidFill>
                  <a:srgbClr val="2A2929"/>
                </a:solidFill>
              </a:rPr>
              <a:t>The</a:t>
            </a:r>
            <a:r>
              <a:rPr lang="pt-PT">
                <a:solidFill>
                  <a:srgbClr val="2A2929"/>
                </a:solidFill>
              </a:rPr>
              <a:t> Team</a:t>
            </a:r>
            <a:endParaRPr>
              <a:solidFill>
                <a:srgbClr val="2A292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7C5F343E-B9A3-77A9-2297-187FC5B79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1001713"/>
            <a:ext cx="1290637" cy="129063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7D916DE-F110-9898-39AF-D0C075BBC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62" y="985837"/>
            <a:ext cx="1290638" cy="129063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3BC6B6C-74CE-C747-E345-A17E176D2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212" y="2845793"/>
            <a:ext cx="1290638" cy="1282700"/>
          </a:xfrm>
          <a:prstGeom prst="rect">
            <a:avLst/>
          </a:prstGeom>
        </p:spPr>
      </p:pic>
      <p:pic>
        <p:nvPicPr>
          <p:cNvPr id="5" name="Picture 5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345C0727-459D-A1D3-8F1F-D87F44EB9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167" y="2848471"/>
            <a:ext cx="1290638" cy="128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EB6C9-7171-D9E7-5DAF-CAE3891BDEE9}"/>
              </a:ext>
            </a:extLst>
          </p:cNvPr>
          <p:cNvSpPr txBox="1"/>
          <p:nvPr/>
        </p:nvSpPr>
        <p:spPr>
          <a:xfrm>
            <a:off x="1226344" y="2284015"/>
            <a:ext cx="12878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Fira Sans Extra Condensed"/>
              </a:rPr>
              <a:t>Artur Correia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061FE-DA41-F422-D098-07583E9AE127}"/>
              </a:ext>
            </a:extLst>
          </p:cNvPr>
          <p:cNvSpPr txBox="1"/>
          <p:nvPr/>
        </p:nvSpPr>
        <p:spPr>
          <a:xfrm>
            <a:off x="2599531" y="4104000"/>
            <a:ext cx="12878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Fira Sans Extra Condensed"/>
              </a:rPr>
              <a:t>Daniel Carvalho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86F54-6B4E-EC30-D415-3347D4E041A6}"/>
              </a:ext>
            </a:extLst>
          </p:cNvPr>
          <p:cNvSpPr txBox="1"/>
          <p:nvPr/>
        </p:nvSpPr>
        <p:spPr>
          <a:xfrm>
            <a:off x="3925094" y="2291952"/>
            <a:ext cx="12878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Fira Sans Extra Condensed"/>
              </a:rPr>
              <a:t>André Butuc</a:t>
            </a:r>
          </a:p>
        </p:txBody>
      </p:sp>
      <p:pic>
        <p:nvPicPr>
          <p:cNvPr id="12" name="Picture 12" descr="A picture containing outdoor, tree, person&#10;&#10;Description automatically generated">
            <a:extLst>
              <a:ext uri="{FF2B5EF4-FFF2-40B4-BE49-F238E27FC236}">
                <a16:creationId xmlns:a16="http://schemas.microsoft.com/office/drawing/2014/main" id="{12AC0FEE-60A2-1CAE-4823-66A95CF4DC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49" r="9011" b="-1235"/>
          <a:stretch/>
        </p:blipFill>
        <p:spPr>
          <a:xfrm>
            <a:off x="6579299" y="972332"/>
            <a:ext cx="1296173" cy="1301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CC35FF-3D1C-4FDD-613E-16DA14D4A5C4}"/>
              </a:ext>
            </a:extLst>
          </p:cNvPr>
          <p:cNvSpPr txBox="1"/>
          <p:nvPr/>
        </p:nvSpPr>
        <p:spPr>
          <a:xfrm>
            <a:off x="6576219" y="2291952"/>
            <a:ext cx="12878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Fira Sans Extra Condensed"/>
              </a:rPr>
              <a:t>Bruna Simões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EA4B00-B989-F5ED-8247-67AC9D83829E}"/>
              </a:ext>
            </a:extLst>
          </p:cNvPr>
          <p:cNvSpPr txBox="1"/>
          <p:nvPr/>
        </p:nvSpPr>
        <p:spPr>
          <a:xfrm>
            <a:off x="5234781" y="4119875"/>
            <a:ext cx="14148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Fira Sans Extra Condensed"/>
              </a:rPr>
              <a:t>José Luís Oliveira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C5E80B-633F-F189-D25E-B0A2F42F64F9}"/>
              </a:ext>
            </a:extLst>
          </p:cNvPr>
          <p:cNvSpPr txBox="1"/>
          <p:nvPr/>
        </p:nvSpPr>
        <p:spPr>
          <a:xfrm>
            <a:off x="5171281" y="4373875"/>
            <a:ext cx="14148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Fira Sans Extra Condensed"/>
              </a:rPr>
              <a:t>(Advisor)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2ED2EC2-CC4B-9548-BAE1-53E7A04BDCAB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20368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BF2CC8-5FB6-0AFA-2F87-035B9623B29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514674" y="2279073"/>
            <a:ext cx="6560700" cy="847800"/>
          </a:xfrm>
        </p:spPr>
        <p:txBody>
          <a:bodyPr/>
          <a:lstStyle/>
          <a:p>
            <a:r>
              <a:rPr lang="en-US"/>
              <a:t>Domain Model</a:t>
            </a:r>
          </a:p>
        </p:txBody>
      </p:sp>
    </p:spTree>
    <p:extLst>
      <p:ext uri="{BB962C8B-B14F-4D97-AF65-F5344CB8AC3E}">
        <p14:creationId xmlns:p14="http://schemas.microsoft.com/office/powerpoint/2010/main" val="118401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 object, night, dark, star&#10;&#10;Description automatically generated">
            <a:extLst>
              <a:ext uri="{FF2B5EF4-FFF2-40B4-BE49-F238E27FC236}">
                <a16:creationId xmlns:a16="http://schemas.microsoft.com/office/drawing/2014/main" id="{980AA078-7556-EA10-E272-9510965D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336" y="1178559"/>
            <a:ext cx="4060825" cy="36253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738C473-96F3-B248-19D1-FCEA7F92A424}"/>
              </a:ext>
            </a:extLst>
          </p:cNvPr>
          <p:cNvSpPr txBox="1">
            <a:spLocks/>
          </p:cNvSpPr>
          <p:nvPr/>
        </p:nvSpPr>
        <p:spPr>
          <a:xfrm>
            <a:off x="2238450" y="303150"/>
            <a:ext cx="4667100" cy="5760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>
                <a:solidFill>
                  <a:schemeClr val="dk1"/>
                </a:solidFill>
                <a:latin typeface="Lexend Exa"/>
              </a:rPr>
              <a:t>Domain Model diagram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3A6828-12B6-E141-BB8D-FD9F79DDC2E8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366228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F3BB8-34D5-AB1C-9748-37EA8509F8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Users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7E3D93D-D225-48A4-58BC-03585BB3C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61" y="1071646"/>
            <a:ext cx="2743200" cy="2913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2563D-1EC7-54A9-3FD5-F72EEACE06AA}"/>
              </a:ext>
            </a:extLst>
          </p:cNvPr>
          <p:cNvSpPr txBox="1"/>
          <p:nvPr/>
        </p:nvSpPr>
        <p:spPr>
          <a:xfrm>
            <a:off x="4251887" y="1204491"/>
            <a:ext cx="4043904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Two types of users – Premium and Non-Premium.</a:t>
            </a:r>
          </a:p>
          <a:p>
            <a:endParaRPr lang="en-US" sz="1600">
              <a:latin typeface="Fira Sans Extra Condensed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Both receive tasks according to their plant's necessity.</a:t>
            </a:r>
          </a:p>
          <a:p>
            <a:pPr marL="285750" indent="-285750">
              <a:buChar char="•"/>
            </a:pPr>
            <a:endParaRPr lang="en-US" sz="1600">
              <a:latin typeface="Fira Sans Extra Condensed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Both can add several plants to their inventory.</a:t>
            </a:r>
          </a:p>
          <a:p>
            <a:pPr marL="285750" indent="-285750">
              <a:buChar char="•"/>
            </a:pPr>
            <a:endParaRPr lang="en-US" sz="1600">
              <a:latin typeface="Fira Sans Extra Condensed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Premium Users can associate sensors to certain divisions and/or plants.</a:t>
            </a:r>
            <a:endParaRPr lang="en-US"/>
          </a:p>
          <a:p>
            <a:pPr marL="285750" indent="-285750">
              <a:buChar char="•"/>
            </a:pPr>
            <a:endParaRPr lang="en-US" sz="1600">
              <a:latin typeface="Fira Sans Extra Condensed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0BD3CB-9D76-B24E-A336-78C2E5DF3B5E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18615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666A-37A9-4AC6-8195-C12E9D2E76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Values and Sensors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BD92D0C3-6690-FB72-178B-C99602FFC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6" y="1181759"/>
            <a:ext cx="3567895" cy="3337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A4653E-71D5-D0C9-60E6-10C164CCFD51}"/>
              </a:ext>
            </a:extLst>
          </p:cNvPr>
          <p:cNvSpPr txBox="1"/>
          <p:nvPr/>
        </p:nvSpPr>
        <p:spPr>
          <a:xfrm>
            <a:off x="4259121" y="1255131"/>
            <a:ext cx="4043904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Record value registered are associated with each plant.</a:t>
            </a:r>
          </a:p>
          <a:p>
            <a:pPr marL="285750" indent="-285750">
              <a:buChar char="•"/>
            </a:pPr>
            <a:endParaRPr lang="en-US" sz="1600">
              <a:latin typeface="Fira Sans Extra Condensed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Values are measured by sensors, which may be plant-specific or division-specific sensors. </a:t>
            </a:r>
          </a:p>
          <a:p>
            <a:pPr marL="285750" indent="-285750">
              <a:buChar char="•"/>
            </a:pPr>
            <a:endParaRPr lang="en-US" sz="1600">
              <a:latin typeface="Fira Sans Extra Condensed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Several plants may be in one division.</a:t>
            </a:r>
          </a:p>
          <a:p>
            <a:pPr marL="285750" indent="-285750">
              <a:buChar char="•"/>
            </a:pPr>
            <a:endParaRPr lang="en-US" sz="1600">
              <a:latin typeface="Fira Sans Extra Condensed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Sensors associated with a division are feasible to all plants associated with that division.</a:t>
            </a:r>
          </a:p>
          <a:p>
            <a:pPr marL="285750" indent="-285750">
              <a:buChar char="•"/>
            </a:pPr>
            <a:endParaRPr lang="en-US" sz="1600">
              <a:latin typeface="Fira Sans Extra Condensed"/>
            </a:endParaRPr>
          </a:p>
          <a:p>
            <a:pPr marL="285750" indent="-285750">
              <a:buChar char="•"/>
            </a:pPr>
            <a:endParaRPr lang="en-US" sz="1600">
              <a:latin typeface="Fira Sans Extra Condensed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E7587DC-0737-CB4F-A36F-9A1DBB3FE573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10320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405D-6040-B5C3-7F06-8AD7F3CAA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Plant information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D5675AF-0735-ADA2-A30B-EAD7B1997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37" y="1318452"/>
            <a:ext cx="3452149" cy="25934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A2F63-2A14-D3F0-6634-54DE74500284}"/>
              </a:ext>
            </a:extLst>
          </p:cNvPr>
          <p:cNvSpPr txBox="1"/>
          <p:nvPr/>
        </p:nvSpPr>
        <p:spPr>
          <a:xfrm>
            <a:off x="4295292" y="1320238"/>
            <a:ext cx="4043904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A plant belongs to a plant species which in turn belongs to a Species Family.</a:t>
            </a:r>
          </a:p>
          <a:p>
            <a:pPr marL="285750" indent="-285750">
              <a:buChar char="•"/>
            </a:pPr>
            <a:endParaRPr lang="en-US" sz="1600">
              <a:latin typeface="Fira Sans Extra Condensed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A plant's Species Family can give information about the optimal soil mix.</a:t>
            </a:r>
          </a:p>
          <a:p>
            <a:pPr marL="285750" indent="-285750">
              <a:buChar char="•"/>
            </a:pPr>
            <a:endParaRPr lang="en-US" sz="1600">
              <a:latin typeface="Fira Sans Extra Condensed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Each species of plants has their own optimal temperature, luminosity and humidity.</a:t>
            </a:r>
          </a:p>
          <a:p>
            <a:pPr marL="285750" indent="-285750">
              <a:buChar char="•"/>
            </a:pPr>
            <a:endParaRPr lang="en-US" sz="1600">
              <a:latin typeface="Fira Sans Extra Condensed"/>
            </a:endParaRPr>
          </a:p>
          <a:p>
            <a:pPr marL="285750" indent="-285750">
              <a:buChar char="•"/>
            </a:pPr>
            <a:endParaRPr lang="en-US" sz="1600">
              <a:latin typeface="Fira Sans Extra Condensed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1F218C-084E-FB49-9612-C7564A5FF653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384844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 txBox="1">
            <a:spLocks noGrp="1"/>
          </p:cNvSpPr>
          <p:nvPr>
            <p:ph type="title" idx="2"/>
          </p:nvPr>
        </p:nvSpPr>
        <p:spPr>
          <a:xfrm>
            <a:off x="1528877" y="2147850"/>
            <a:ext cx="65607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480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90665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4841-26D6-4799-2D56-516A62B23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450" y="303150"/>
            <a:ext cx="4667100" cy="938218"/>
          </a:xfrm>
        </p:spPr>
        <p:txBody>
          <a:bodyPr/>
          <a:lstStyle/>
          <a:p>
            <a:r>
              <a:rPr lang="en-US"/>
              <a:t>System Architecture &amp; Deployment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6B7017B-3919-B2A9-12D9-D8DD5709A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568" y="1234713"/>
            <a:ext cx="6614911" cy="347900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0C0929D-15B3-7743-BF30-0082C6E0BD7F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107026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1096;p85">
            <a:extLst>
              <a:ext uri="{FF2B5EF4-FFF2-40B4-BE49-F238E27FC236}">
                <a16:creationId xmlns:a16="http://schemas.microsoft.com/office/drawing/2014/main" id="{5F6F527B-D145-5D2E-9210-C93AF3A2C0C9}"/>
              </a:ext>
            </a:extLst>
          </p:cNvPr>
          <p:cNvCxnSpPr>
            <a:cxnSpLocks/>
          </p:cNvCxnSpPr>
          <p:nvPr/>
        </p:nvCxnSpPr>
        <p:spPr>
          <a:xfrm flipV="1">
            <a:off x="1828644" y="2254120"/>
            <a:ext cx="0" cy="30633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88" name="Google Shape;1088;p8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err="1">
                <a:solidFill>
                  <a:srgbClr val="2A2929"/>
                </a:solidFill>
              </a:rPr>
              <a:t>Milestone</a:t>
            </a:r>
            <a:r>
              <a:rPr lang="pt-PT">
                <a:solidFill>
                  <a:srgbClr val="2A2929"/>
                </a:solidFill>
              </a:rPr>
              <a:t> Schedule</a:t>
            </a:r>
            <a:endParaRPr>
              <a:solidFill>
                <a:srgbClr val="2A292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85"/>
          <p:cNvSpPr/>
          <p:nvPr/>
        </p:nvSpPr>
        <p:spPr>
          <a:xfrm>
            <a:off x="429559" y="2548134"/>
            <a:ext cx="2774558" cy="296807"/>
          </a:xfrm>
          <a:prstGeom prst="homePlat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bg1"/>
                </a:solidFill>
                <a:latin typeface="Fira Sans Extra Condensed" panose="020B0503050000020004" pitchFamily="34" charset="0"/>
              </a:rPr>
              <a:t>MARCH</a:t>
            </a:r>
            <a:endParaRPr>
              <a:solidFill>
                <a:schemeClr val="bg1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39" name="Google Shape;965;p75">
            <a:extLst>
              <a:ext uri="{FF2B5EF4-FFF2-40B4-BE49-F238E27FC236}">
                <a16:creationId xmlns:a16="http://schemas.microsoft.com/office/drawing/2014/main" id="{718E87E3-0421-064F-D9FA-DF1B4A522C6C}"/>
              </a:ext>
            </a:extLst>
          </p:cNvPr>
          <p:cNvSpPr txBox="1">
            <a:spLocks/>
          </p:cNvSpPr>
          <p:nvPr/>
        </p:nvSpPr>
        <p:spPr>
          <a:xfrm>
            <a:off x="209475" y="1116233"/>
            <a:ext cx="1211852" cy="1016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100" b="1" err="1">
                <a:latin typeface="Fira Sans Extra Condensed" panose="020B0503050000020004" pitchFamily="34" charset="0"/>
              </a:rPr>
              <a:t>Milestone</a:t>
            </a:r>
            <a:r>
              <a:rPr lang="pt-PT" sz="1100" b="1">
                <a:latin typeface="Fira Sans Extra Condensed" panose="020B0503050000020004" pitchFamily="34" charset="0"/>
              </a:rPr>
              <a:t> 1</a:t>
            </a:r>
            <a:endParaRPr lang="pt-PT" sz="1100">
              <a:latin typeface="Fira Sans Extra Condensed" panose="020B0503050000020004" pitchFamily="34" charset="0"/>
            </a:endParaRPr>
          </a:p>
          <a:p>
            <a:r>
              <a:rPr lang="pt-PT" sz="1100" err="1">
                <a:latin typeface="Fira Sans Extra Condensed" panose="020B0503050000020004" pitchFamily="34" charset="0"/>
              </a:rPr>
              <a:t>Presentation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of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the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lifecycle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objectives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and</a:t>
            </a:r>
            <a:r>
              <a:rPr lang="pt-PT" sz="1100">
                <a:latin typeface="Fira Sans Extra Condensed" panose="020B0503050000020004" pitchFamily="34" charset="0"/>
              </a:rPr>
              <a:t> calendar for </a:t>
            </a:r>
            <a:r>
              <a:rPr lang="pt-PT" sz="1100" err="1">
                <a:latin typeface="Fira Sans Extra Condensed" panose="020B0503050000020004" pitchFamily="34" charset="0"/>
              </a:rPr>
              <a:t>the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project</a:t>
            </a:r>
            <a:endParaRPr lang="pt-PT" sz="11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42" name="Google Shape;965;p75">
            <a:extLst>
              <a:ext uri="{FF2B5EF4-FFF2-40B4-BE49-F238E27FC236}">
                <a16:creationId xmlns:a16="http://schemas.microsoft.com/office/drawing/2014/main" id="{596AA3B4-C3E5-AE6E-6C3C-B7048F817265}"/>
              </a:ext>
            </a:extLst>
          </p:cNvPr>
          <p:cNvSpPr txBox="1">
            <a:spLocks/>
          </p:cNvSpPr>
          <p:nvPr/>
        </p:nvSpPr>
        <p:spPr>
          <a:xfrm>
            <a:off x="1525476" y="1244287"/>
            <a:ext cx="1391033" cy="1075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100" b="1" err="1">
                <a:latin typeface="Fira Sans Extra Condensed" panose="020B0503050000020004" pitchFamily="34" charset="0"/>
              </a:rPr>
              <a:t>Milestone</a:t>
            </a:r>
            <a:r>
              <a:rPr lang="pt-PT" sz="1100" b="1">
                <a:latin typeface="Fira Sans Extra Condensed" panose="020B0503050000020004" pitchFamily="34" charset="0"/>
              </a:rPr>
              <a:t> 2</a:t>
            </a:r>
            <a:endParaRPr lang="pt-PT" sz="1100">
              <a:latin typeface="Fira Sans Extra Condensed" panose="020B0503050000020004" pitchFamily="34" charset="0"/>
            </a:endParaRPr>
          </a:p>
          <a:p>
            <a:r>
              <a:rPr lang="pt-PT" sz="1100" err="1">
                <a:latin typeface="Fira Sans Extra Condensed" panose="020B0503050000020004" pitchFamily="34" charset="0"/>
              </a:rPr>
              <a:t>Presentation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of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the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lifecycle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architecture</a:t>
            </a:r>
            <a:endParaRPr lang="pt-PT" sz="11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46" name="Google Shape;1089;p85">
            <a:extLst>
              <a:ext uri="{FF2B5EF4-FFF2-40B4-BE49-F238E27FC236}">
                <a16:creationId xmlns:a16="http://schemas.microsoft.com/office/drawing/2014/main" id="{C159E387-DF09-EB1B-68CA-B173B024A4D6}"/>
              </a:ext>
            </a:extLst>
          </p:cNvPr>
          <p:cNvSpPr/>
          <p:nvPr/>
        </p:nvSpPr>
        <p:spPr>
          <a:xfrm>
            <a:off x="3275477" y="2548134"/>
            <a:ext cx="2767124" cy="296807"/>
          </a:xfrm>
          <a:prstGeom prst="homePlat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bg1"/>
                </a:solidFill>
                <a:latin typeface="Fira Sans Extra Condensed" panose="020B0503050000020004" pitchFamily="34" charset="0"/>
              </a:rPr>
              <a:t>APRIL</a:t>
            </a:r>
            <a:endParaRPr>
              <a:solidFill>
                <a:schemeClr val="bg1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47" name="Google Shape;1089;p85">
            <a:extLst>
              <a:ext uri="{FF2B5EF4-FFF2-40B4-BE49-F238E27FC236}">
                <a16:creationId xmlns:a16="http://schemas.microsoft.com/office/drawing/2014/main" id="{310BD731-E8D1-D035-609C-A15586B9097F}"/>
              </a:ext>
            </a:extLst>
          </p:cNvPr>
          <p:cNvSpPr/>
          <p:nvPr/>
        </p:nvSpPr>
        <p:spPr>
          <a:xfrm>
            <a:off x="6121395" y="2548134"/>
            <a:ext cx="2767124" cy="296807"/>
          </a:xfrm>
          <a:prstGeom prst="homePlat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bg1"/>
                </a:solidFill>
                <a:latin typeface="Fira Sans Extra Condensed" panose="020B0503050000020004" pitchFamily="34" charset="0"/>
              </a:rPr>
              <a:t>MAY</a:t>
            </a:r>
            <a:endParaRPr>
              <a:solidFill>
                <a:schemeClr val="bg1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49" name="Google Shape;965;p75">
            <a:extLst>
              <a:ext uri="{FF2B5EF4-FFF2-40B4-BE49-F238E27FC236}">
                <a16:creationId xmlns:a16="http://schemas.microsoft.com/office/drawing/2014/main" id="{786A0699-C3D7-2C02-69B1-DE2963D4AE5B}"/>
              </a:ext>
            </a:extLst>
          </p:cNvPr>
          <p:cNvSpPr txBox="1">
            <a:spLocks/>
          </p:cNvSpPr>
          <p:nvPr/>
        </p:nvSpPr>
        <p:spPr>
          <a:xfrm>
            <a:off x="209474" y="2132618"/>
            <a:ext cx="581396" cy="147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200" b="1">
                <a:solidFill>
                  <a:schemeClr val="accent1">
                    <a:lumMod val="75000"/>
                  </a:schemeClr>
                </a:solidFill>
                <a:latin typeface="Fira Sans Extra Condensed" panose="020B0503050000020004" pitchFamily="34" charset="0"/>
              </a:rPr>
              <a:t>28/02</a:t>
            </a:r>
            <a:endParaRPr lang="pt-PT" sz="1200">
              <a:solidFill>
                <a:schemeClr val="accent1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50" name="Google Shape;965;p75">
            <a:extLst>
              <a:ext uri="{FF2B5EF4-FFF2-40B4-BE49-F238E27FC236}">
                <a16:creationId xmlns:a16="http://schemas.microsoft.com/office/drawing/2014/main" id="{470DD479-A55B-E97E-C3F8-28558743F92D}"/>
              </a:ext>
            </a:extLst>
          </p:cNvPr>
          <p:cNvSpPr txBox="1">
            <a:spLocks/>
          </p:cNvSpPr>
          <p:nvPr/>
        </p:nvSpPr>
        <p:spPr>
          <a:xfrm>
            <a:off x="1537946" y="2132618"/>
            <a:ext cx="581396" cy="147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200" b="1">
                <a:solidFill>
                  <a:schemeClr val="accent1">
                    <a:lumMod val="75000"/>
                  </a:schemeClr>
                </a:solidFill>
                <a:latin typeface="Fira Sans Extra Condensed" panose="020B0503050000020004" pitchFamily="34" charset="0"/>
              </a:rPr>
              <a:t>14/03</a:t>
            </a:r>
            <a:endParaRPr lang="pt-PT" sz="1200">
              <a:solidFill>
                <a:schemeClr val="accent1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52" name="Google Shape;965;p75">
            <a:extLst>
              <a:ext uri="{FF2B5EF4-FFF2-40B4-BE49-F238E27FC236}">
                <a16:creationId xmlns:a16="http://schemas.microsoft.com/office/drawing/2014/main" id="{8C68C5AC-B316-C0F7-E7B8-69A514458CA4}"/>
              </a:ext>
            </a:extLst>
          </p:cNvPr>
          <p:cNvSpPr txBox="1">
            <a:spLocks/>
          </p:cNvSpPr>
          <p:nvPr/>
        </p:nvSpPr>
        <p:spPr>
          <a:xfrm>
            <a:off x="3998696" y="2110309"/>
            <a:ext cx="581396" cy="147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200" b="1">
                <a:solidFill>
                  <a:schemeClr val="accent1">
                    <a:lumMod val="75000"/>
                  </a:schemeClr>
                </a:solidFill>
                <a:latin typeface="Fira Sans Extra Condensed" panose="020B0503050000020004" pitchFamily="34" charset="0"/>
              </a:rPr>
              <a:t>11/04</a:t>
            </a:r>
            <a:endParaRPr lang="pt-PT" sz="1200">
              <a:solidFill>
                <a:schemeClr val="accent1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54" name="Google Shape;965;p75">
            <a:extLst>
              <a:ext uri="{FF2B5EF4-FFF2-40B4-BE49-F238E27FC236}">
                <a16:creationId xmlns:a16="http://schemas.microsoft.com/office/drawing/2014/main" id="{BBF5830F-98B9-C84F-CBC8-29648C7A616F}"/>
              </a:ext>
            </a:extLst>
          </p:cNvPr>
          <p:cNvSpPr txBox="1">
            <a:spLocks/>
          </p:cNvSpPr>
          <p:nvPr/>
        </p:nvSpPr>
        <p:spPr>
          <a:xfrm>
            <a:off x="8346392" y="2101708"/>
            <a:ext cx="581396" cy="147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200" b="1">
                <a:solidFill>
                  <a:schemeClr val="accent1">
                    <a:lumMod val="75000"/>
                  </a:schemeClr>
                </a:solidFill>
                <a:latin typeface="Fira Sans Extra Condensed" panose="020B0503050000020004" pitchFamily="34" charset="0"/>
              </a:rPr>
              <a:t>30/05</a:t>
            </a:r>
            <a:endParaRPr lang="pt-PT" sz="1200">
              <a:solidFill>
                <a:schemeClr val="accent1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55" name="Google Shape;965;p75">
            <a:extLst>
              <a:ext uri="{FF2B5EF4-FFF2-40B4-BE49-F238E27FC236}">
                <a16:creationId xmlns:a16="http://schemas.microsoft.com/office/drawing/2014/main" id="{965C6818-34A7-2D2C-0E23-3AB8D04CB642}"/>
              </a:ext>
            </a:extLst>
          </p:cNvPr>
          <p:cNvSpPr txBox="1">
            <a:spLocks/>
          </p:cNvSpPr>
          <p:nvPr/>
        </p:nvSpPr>
        <p:spPr>
          <a:xfrm>
            <a:off x="3991744" y="1225380"/>
            <a:ext cx="1842307" cy="1132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100" b="1" err="1">
                <a:latin typeface="Fira Sans Extra Condensed" panose="020B0503050000020004" pitchFamily="34" charset="0"/>
              </a:rPr>
              <a:t>Milestone</a:t>
            </a:r>
            <a:r>
              <a:rPr lang="pt-PT" sz="1100" b="1">
                <a:latin typeface="Fira Sans Extra Condensed" panose="020B0503050000020004" pitchFamily="34" charset="0"/>
              </a:rPr>
              <a:t> 3</a:t>
            </a:r>
            <a:endParaRPr lang="pt-PT" sz="1100">
              <a:latin typeface="Fira Sans Extra Condensed" panose="020B0503050000020004" pitchFamily="34" charset="0"/>
            </a:endParaRPr>
          </a:p>
          <a:p>
            <a:r>
              <a:rPr lang="pt-PT" sz="1100" err="1">
                <a:latin typeface="Fira Sans Extra Condensed" panose="020B0503050000020004" pitchFamily="34" charset="0"/>
              </a:rPr>
              <a:t>Protoype</a:t>
            </a:r>
            <a:r>
              <a:rPr lang="pt-PT" sz="1100">
                <a:latin typeface="Fira Sans Extra Condensed" panose="020B0503050000020004" pitchFamily="34" charset="0"/>
              </a:rPr>
              <a:t>; </a:t>
            </a:r>
            <a:r>
              <a:rPr lang="pt-PT" sz="1100" err="1">
                <a:latin typeface="Fira Sans Extra Condensed" panose="020B0503050000020004" pitchFamily="34" charset="0"/>
              </a:rPr>
              <a:t>Mid-Term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Presentation</a:t>
            </a:r>
            <a:endParaRPr lang="pt-PT" sz="11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cxnSp>
        <p:nvCxnSpPr>
          <p:cNvPr id="56" name="Google Shape;1096;p85">
            <a:extLst>
              <a:ext uri="{FF2B5EF4-FFF2-40B4-BE49-F238E27FC236}">
                <a16:creationId xmlns:a16="http://schemas.microsoft.com/office/drawing/2014/main" id="{3280E772-A124-54B8-1EEC-55064EDFFFE7}"/>
              </a:ext>
            </a:extLst>
          </p:cNvPr>
          <p:cNvCxnSpPr>
            <a:cxnSpLocks/>
          </p:cNvCxnSpPr>
          <p:nvPr/>
        </p:nvCxnSpPr>
        <p:spPr>
          <a:xfrm flipV="1">
            <a:off x="8619970" y="2246686"/>
            <a:ext cx="0" cy="30633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7" name="Google Shape;965;p75">
            <a:extLst>
              <a:ext uri="{FF2B5EF4-FFF2-40B4-BE49-F238E27FC236}">
                <a16:creationId xmlns:a16="http://schemas.microsoft.com/office/drawing/2014/main" id="{6A56BA6B-8C27-F65E-43C4-2B367A3C0128}"/>
              </a:ext>
            </a:extLst>
          </p:cNvPr>
          <p:cNvSpPr txBox="1">
            <a:spLocks/>
          </p:cNvSpPr>
          <p:nvPr/>
        </p:nvSpPr>
        <p:spPr>
          <a:xfrm>
            <a:off x="7698816" y="1274289"/>
            <a:ext cx="1842307" cy="1132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100" b="1" err="1">
                <a:latin typeface="Fira Sans Extra Condensed" panose="020B0503050000020004" pitchFamily="34" charset="0"/>
              </a:rPr>
              <a:t>Milestone</a:t>
            </a:r>
            <a:r>
              <a:rPr lang="pt-PT" sz="1100" b="1">
                <a:latin typeface="Fira Sans Extra Condensed" panose="020B0503050000020004" pitchFamily="34" charset="0"/>
              </a:rPr>
              <a:t> 4</a:t>
            </a:r>
            <a:endParaRPr lang="pt-PT" sz="1100">
              <a:latin typeface="Fira Sans Extra Condensed" panose="020B0503050000020004" pitchFamily="34" charset="0"/>
            </a:endParaRPr>
          </a:p>
          <a:p>
            <a:r>
              <a:rPr lang="pt-PT" sz="1100">
                <a:latin typeface="Fira Sans Extra Condensed" panose="020B0503050000020004" pitchFamily="34" charset="0"/>
              </a:rPr>
              <a:t>Project </a:t>
            </a:r>
            <a:r>
              <a:rPr lang="pt-PT" sz="1100" err="1">
                <a:latin typeface="Fira Sans Extra Condensed" panose="020B0503050000020004" pitchFamily="34" charset="0"/>
              </a:rPr>
              <a:t>Presentation</a:t>
            </a:r>
            <a:endParaRPr lang="pt-PT" sz="11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cxnSp>
        <p:nvCxnSpPr>
          <p:cNvPr id="59" name="Google Shape;1096;p85">
            <a:extLst>
              <a:ext uri="{FF2B5EF4-FFF2-40B4-BE49-F238E27FC236}">
                <a16:creationId xmlns:a16="http://schemas.microsoft.com/office/drawing/2014/main" id="{1A24A860-E163-54FC-F43C-FBCB8ADC9BE0}"/>
              </a:ext>
            </a:extLst>
          </p:cNvPr>
          <p:cNvCxnSpPr>
            <a:cxnSpLocks/>
          </p:cNvCxnSpPr>
          <p:nvPr/>
        </p:nvCxnSpPr>
        <p:spPr>
          <a:xfrm flipV="1">
            <a:off x="442806" y="2241798"/>
            <a:ext cx="0" cy="30633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0" name="Google Shape;1096;p85">
            <a:extLst>
              <a:ext uri="{FF2B5EF4-FFF2-40B4-BE49-F238E27FC236}">
                <a16:creationId xmlns:a16="http://schemas.microsoft.com/office/drawing/2014/main" id="{6396DC4F-CD01-F9D8-DD5F-81C9DBF9DF53}"/>
              </a:ext>
            </a:extLst>
          </p:cNvPr>
          <p:cNvCxnSpPr>
            <a:cxnSpLocks/>
          </p:cNvCxnSpPr>
          <p:nvPr/>
        </p:nvCxnSpPr>
        <p:spPr>
          <a:xfrm flipV="1">
            <a:off x="4284398" y="2239252"/>
            <a:ext cx="0" cy="30633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90" name="Conexão reta 1089">
            <a:extLst>
              <a:ext uri="{FF2B5EF4-FFF2-40B4-BE49-F238E27FC236}">
                <a16:creationId xmlns:a16="http://schemas.microsoft.com/office/drawing/2014/main" id="{43D6E840-55C9-2BFB-D708-27A99BA01F05}"/>
              </a:ext>
            </a:extLst>
          </p:cNvPr>
          <p:cNvCxnSpPr>
            <a:cxnSpLocks/>
          </p:cNvCxnSpPr>
          <p:nvPr/>
        </p:nvCxnSpPr>
        <p:spPr>
          <a:xfrm>
            <a:off x="450240" y="2846917"/>
            <a:ext cx="0" cy="2212263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2" name="Conexão reta 1091">
            <a:extLst>
              <a:ext uri="{FF2B5EF4-FFF2-40B4-BE49-F238E27FC236}">
                <a16:creationId xmlns:a16="http://schemas.microsoft.com/office/drawing/2014/main" id="{44AB5CA8-B7B7-7C77-00AC-E5B8BB20BE19}"/>
              </a:ext>
            </a:extLst>
          </p:cNvPr>
          <p:cNvCxnSpPr>
            <a:cxnSpLocks/>
          </p:cNvCxnSpPr>
          <p:nvPr/>
        </p:nvCxnSpPr>
        <p:spPr>
          <a:xfrm flipH="1">
            <a:off x="1828644" y="2838868"/>
            <a:ext cx="7193" cy="2220312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3" name="Conexão reta 1092">
            <a:extLst>
              <a:ext uri="{FF2B5EF4-FFF2-40B4-BE49-F238E27FC236}">
                <a16:creationId xmlns:a16="http://schemas.microsoft.com/office/drawing/2014/main" id="{3FA7F912-3256-B171-2127-929D18A5EEA1}"/>
              </a:ext>
            </a:extLst>
          </p:cNvPr>
          <p:cNvCxnSpPr>
            <a:cxnSpLocks/>
          </p:cNvCxnSpPr>
          <p:nvPr/>
        </p:nvCxnSpPr>
        <p:spPr>
          <a:xfrm>
            <a:off x="4284398" y="2868848"/>
            <a:ext cx="0" cy="2190332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4" name="Conexão reta 1093">
            <a:extLst>
              <a:ext uri="{FF2B5EF4-FFF2-40B4-BE49-F238E27FC236}">
                <a16:creationId xmlns:a16="http://schemas.microsoft.com/office/drawing/2014/main" id="{0211CA25-57F7-C9D5-A095-26FDD3823B04}"/>
              </a:ext>
            </a:extLst>
          </p:cNvPr>
          <p:cNvCxnSpPr>
            <a:cxnSpLocks/>
          </p:cNvCxnSpPr>
          <p:nvPr/>
        </p:nvCxnSpPr>
        <p:spPr>
          <a:xfrm>
            <a:off x="8615229" y="2838868"/>
            <a:ext cx="0" cy="1368859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95" name="Google Shape;965;p75">
            <a:extLst>
              <a:ext uri="{FF2B5EF4-FFF2-40B4-BE49-F238E27FC236}">
                <a16:creationId xmlns:a16="http://schemas.microsoft.com/office/drawing/2014/main" id="{8F55B1D1-56C2-64F3-AD90-712995866108}"/>
              </a:ext>
            </a:extLst>
          </p:cNvPr>
          <p:cNvSpPr txBox="1">
            <a:spLocks/>
          </p:cNvSpPr>
          <p:nvPr/>
        </p:nvSpPr>
        <p:spPr>
          <a:xfrm>
            <a:off x="471840" y="3336458"/>
            <a:ext cx="1391033" cy="1075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 err="1">
                <a:latin typeface="Fira Sans Extra Condensed" panose="020B0503050000020004" pitchFamily="34" charset="0"/>
              </a:rPr>
              <a:t>Finalizing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functional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and</a:t>
            </a:r>
            <a:r>
              <a:rPr lang="pt-PT" sz="1000">
                <a:latin typeface="Fira Sans Extra Condensed" panose="020B0503050000020004" pitchFamily="34" charset="0"/>
              </a:rPr>
              <a:t> non-</a:t>
            </a:r>
            <a:r>
              <a:rPr lang="pt-PT" sz="1000" err="1">
                <a:latin typeface="Fira Sans Extra Condensed" panose="020B0503050000020004" pitchFamily="34" charset="0"/>
              </a:rPr>
              <a:t>functional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requirement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analysis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 err="1">
                <a:latin typeface="Fira Sans Extra Condensed" panose="020B0503050000020004" pitchFamily="34" charset="0"/>
              </a:rPr>
              <a:t>Determining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which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sensors</a:t>
            </a:r>
            <a:r>
              <a:rPr lang="pt-PT" sz="1000">
                <a:latin typeface="Fira Sans Extra Condensed" panose="020B0503050000020004" pitchFamily="34" charset="0"/>
              </a:rPr>
              <a:t> to </a:t>
            </a:r>
            <a:r>
              <a:rPr lang="pt-PT" sz="1000" err="1">
                <a:latin typeface="Fira Sans Extra Condensed" panose="020B0503050000020004" pitchFamily="34" charset="0"/>
              </a:rPr>
              <a:t>integrate</a:t>
            </a:r>
            <a:r>
              <a:rPr lang="pt-PT" sz="1000">
                <a:latin typeface="Fira Sans Extra Condensed" panose="020B0503050000020004" pitchFamily="34" charset="0"/>
              </a:rPr>
              <a:t> in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system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 err="1">
                <a:latin typeface="Fira Sans Extra Condensed" panose="020B0503050000020004" pitchFamily="34" charset="0"/>
              </a:rPr>
              <a:t>Defining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problem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domain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</p:txBody>
      </p:sp>
      <p:cxnSp>
        <p:nvCxnSpPr>
          <p:cNvPr id="1097" name="Conexão reta 1096">
            <a:extLst>
              <a:ext uri="{FF2B5EF4-FFF2-40B4-BE49-F238E27FC236}">
                <a16:creationId xmlns:a16="http://schemas.microsoft.com/office/drawing/2014/main" id="{B30AB849-3513-096B-F2EA-0A11911CDF7B}"/>
              </a:ext>
            </a:extLst>
          </p:cNvPr>
          <p:cNvCxnSpPr>
            <a:cxnSpLocks/>
          </p:cNvCxnSpPr>
          <p:nvPr/>
        </p:nvCxnSpPr>
        <p:spPr>
          <a:xfrm>
            <a:off x="2916509" y="2844941"/>
            <a:ext cx="0" cy="2214239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99" name="Google Shape;965;p75">
            <a:extLst>
              <a:ext uri="{FF2B5EF4-FFF2-40B4-BE49-F238E27FC236}">
                <a16:creationId xmlns:a16="http://schemas.microsoft.com/office/drawing/2014/main" id="{B929E9A3-252D-1E5E-9C90-EE5DDD5FEDD1}"/>
              </a:ext>
            </a:extLst>
          </p:cNvPr>
          <p:cNvSpPr txBox="1">
            <a:spLocks/>
          </p:cNvSpPr>
          <p:nvPr/>
        </p:nvSpPr>
        <p:spPr>
          <a:xfrm>
            <a:off x="1828644" y="3208404"/>
            <a:ext cx="1391033" cy="1075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 err="1">
                <a:latin typeface="Fira Sans Extra Condensed" panose="020B0503050000020004" pitchFamily="34" charset="0"/>
              </a:rPr>
              <a:t>Defining</a:t>
            </a:r>
            <a:r>
              <a:rPr lang="pt-PT" sz="1000">
                <a:latin typeface="Fira Sans Extra Condensed" panose="020B0503050000020004" pitchFamily="34" charset="0"/>
              </a:rPr>
              <a:t> core </a:t>
            </a:r>
            <a:r>
              <a:rPr lang="pt-PT" sz="1000" err="1">
                <a:latin typeface="Fira Sans Extra Condensed" panose="020B0503050000020004" pitchFamily="34" charset="0"/>
              </a:rPr>
              <a:t>user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stories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>
                <a:latin typeface="Fira Sans Extra Condensed" panose="020B0503050000020004" pitchFamily="34" charset="0"/>
              </a:rPr>
              <a:t>Non-</a:t>
            </a:r>
            <a:r>
              <a:rPr lang="pt-PT" sz="1000" err="1">
                <a:latin typeface="Fira Sans Extra Condensed" panose="020B0503050000020004" pitchFamily="34" charset="0"/>
              </a:rPr>
              <a:t>Functional</a:t>
            </a:r>
            <a:r>
              <a:rPr lang="pt-PT" sz="1000">
                <a:latin typeface="Fira Sans Extra Condensed" panose="020B0503050000020004" pitchFamily="34" charset="0"/>
              </a:rPr>
              <a:t> UI </a:t>
            </a:r>
            <a:r>
              <a:rPr lang="pt-PT" sz="1000" err="1">
                <a:latin typeface="Fira Sans Extra Condensed" panose="020B0503050000020004" pitchFamily="34" charset="0"/>
              </a:rPr>
              <a:t>prototypes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 err="1">
                <a:latin typeface="Fira Sans Extra Condensed" panose="020B0503050000020004" pitchFamily="34" charset="0"/>
              </a:rPr>
              <a:t>Database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</a:p>
          <a:p>
            <a:r>
              <a:rPr lang="pt-PT" sz="1000" err="1">
                <a:latin typeface="Fira Sans Extra Condensed" panose="020B0503050000020004" pitchFamily="34" charset="0"/>
              </a:rPr>
              <a:t>Modellling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cxnSp>
        <p:nvCxnSpPr>
          <p:cNvPr id="1100" name="Google Shape;1096;p85">
            <a:extLst>
              <a:ext uri="{FF2B5EF4-FFF2-40B4-BE49-F238E27FC236}">
                <a16:creationId xmlns:a16="http://schemas.microsoft.com/office/drawing/2014/main" id="{0106294F-5288-8EFA-97A8-170DF8BF2F1E}"/>
              </a:ext>
            </a:extLst>
          </p:cNvPr>
          <p:cNvCxnSpPr>
            <a:cxnSpLocks/>
          </p:cNvCxnSpPr>
          <p:nvPr/>
        </p:nvCxnSpPr>
        <p:spPr>
          <a:xfrm flipV="1">
            <a:off x="2920070" y="2422156"/>
            <a:ext cx="0" cy="13320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01" name="Google Shape;965;p75">
            <a:extLst>
              <a:ext uri="{FF2B5EF4-FFF2-40B4-BE49-F238E27FC236}">
                <a16:creationId xmlns:a16="http://schemas.microsoft.com/office/drawing/2014/main" id="{6DE6CBE9-1379-ECCC-1CB5-D1B57A1F794A}"/>
              </a:ext>
            </a:extLst>
          </p:cNvPr>
          <p:cNvSpPr txBox="1">
            <a:spLocks/>
          </p:cNvSpPr>
          <p:nvPr/>
        </p:nvSpPr>
        <p:spPr>
          <a:xfrm rot="10800000" flipV="1">
            <a:off x="2693835" y="2389561"/>
            <a:ext cx="498155" cy="693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 b="1">
                <a:solidFill>
                  <a:schemeClr val="accent1">
                    <a:lumMod val="75000"/>
                  </a:schemeClr>
                </a:solidFill>
                <a:latin typeface="Fira Sans Extra Condensed" panose="020B0503050000020004" pitchFamily="34" charset="0"/>
              </a:rPr>
              <a:t>24/03</a:t>
            </a:r>
            <a:endParaRPr lang="pt-PT" sz="1000">
              <a:solidFill>
                <a:schemeClr val="accent1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1102" name="Google Shape;965;p75">
            <a:extLst>
              <a:ext uri="{FF2B5EF4-FFF2-40B4-BE49-F238E27FC236}">
                <a16:creationId xmlns:a16="http://schemas.microsoft.com/office/drawing/2014/main" id="{C9DDDB76-A1BA-8BA0-5F76-A0182D4C5007}"/>
              </a:ext>
            </a:extLst>
          </p:cNvPr>
          <p:cNvSpPr txBox="1">
            <a:spLocks/>
          </p:cNvSpPr>
          <p:nvPr/>
        </p:nvSpPr>
        <p:spPr>
          <a:xfrm>
            <a:off x="2529969" y="2035282"/>
            <a:ext cx="905318" cy="407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 b="1" err="1">
                <a:latin typeface="Fira Sans Extra Condensed" panose="020B0503050000020004" pitchFamily="34" charset="0"/>
              </a:rPr>
              <a:t>Milestone</a:t>
            </a:r>
            <a:r>
              <a:rPr lang="pt-PT" sz="1000" b="1">
                <a:latin typeface="Fira Sans Extra Condensed" panose="020B0503050000020004" pitchFamily="34" charset="0"/>
              </a:rPr>
              <a:t> 3.1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1103" name="Google Shape;965;p75">
            <a:extLst>
              <a:ext uri="{FF2B5EF4-FFF2-40B4-BE49-F238E27FC236}">
                <a16:creationId xmlns:a16="http://schemas.microsoft.com/office/drawing/2014/main" id="{6BE7DDFB-4FE7-A8ED-91F9-1732D11FF804}"/>
              </a:ext>
            </a:extLst>
          </p:cNvPr>
          <p:cNvSpPr txBox="1">
            <a:spLocks/>
          </p:cNvSpPr>
          <p:nvPr/>
        </p:nvSpPr>
        <p:spPr>
          <a:xfrm>
            <a:off x="2948401" y="3514511"/>
            <a:ext cx="1391033" cy="1075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>
                <a:latin typeface="Fira Sans Extra Condensed" panose="020B0503050000020004" pitchFamily="34" charset="0"/>
              </a:rPr>
              <a:t>UI </a:t>
            </a:r>
            <a:r>
              <a:rPr lang="pt-PT" sz="1000" err="1">
                <a:latin typeface="Fira Sans Extra Condensed" panose="020B0503050000020004" pitchFamily="34" charset="0"/>
              </a:rPr>
              <a:t>Development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based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on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main</a:t>
            </a:r>
            <a:r>
              <a:rPr lang="pt-PT" sz="1000">
                <a:latin typeface="Fira Sans Extra Condensed" panose="020B0503050000020004" pitchFamily="34" charset="0"/>
              </a:rPr>
              <a:t> core </a:t>
            </a:r>
            <a:r>
              <a:rPr lang="pt-PT" sz="1000" err="1">
                <a:latin typeface="Fira Sans Extra Condensed" panose="020B0503050000020004" pitchFamily="34" charset="0"/>
              </a:rPr>
              <a:t>user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stories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>
                <a:latin typeface="Fira Sans Extra Condensed" panose="020B0503050000020004" pitchFamily="34" charset="0"/>
              </a:rPr>
              <a:t>Sensor data </a:t>
            </a:r>
            <a:r>
              <a:rPr lang="pt-PT" sz="1000" err="1">
                <a:latin typeface="Fira Sans Extra Condensed" panose="020B0503050000020004" pitchFamily="34" charset="0"/>
              </a:rPr>
              <a:t>generation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and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integration</a:t>
            </a:r>
            <a:r>
              <a:rPr lang="pt-PT" sz="1000">
                <a:latin typeface="Fira Sans Extra Condensed" panose="020B0503050000020004" pitchFamily="34" charset="0"/>
              </a:rPr>
              <a:t> basic pipeline</a:t>
            </a: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>
                <a:latin typeface="Fira Sans Extra Condensed" panose="020B0503050000020004" pitchFamily="34" charset="0"/>
              </a:rPr>
              <a:t>Core </a:t>
            </a:r>
            <a:r>
              <a:rPr lang="pt-PT" sz="1000" err="1">
                <a:latin typeface="Fira Sans Extra Condensed" panose="020B0503050000020004" pitchFamily="34" charset="0"/>
              </a:rPr>
              <a:t>user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stories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implemented</a:t>
            </a:r>
            <a:r>
              <a:rPr lang="pt-PT" sz="1000">
                <a:latin typeface="Fira Sans Extra Condensed" panose="020B0503050000020004" pitchFamily="34" charset="0"/>
              </a:rPr>
              <a:t> for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demonstration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of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full-stack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architecture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cxnSp>
        <p:nvCxnSpPr>
          <p:cNvPr id="1106" name="Google Shape;1096;p85">
            <a:extLst>
              <a:ext uri="{FF2B5EF4-FFF2-40B4-BE49-F238E27FC236}">
                <a16:creationId xmlns:a16="http://schemas.microsoft.com/office/drawing/2014/main" id="{B6A40A57-2970-E297-C619-7D76A8BD7D5E}"/>
              </a:ext>
            </a:extLst>
          </p:cNvPr>
          <p:cNvCxnSpPr>
            <a:cxnSpLocks/>
          </p:cNvCxnSpPr>
          <p:nvPr/>
        </p:nvCxnSpPr>
        <p:spPr>
          <a:xfrm flipV="1">
            <a:off x="6142117" y="2407288"/>
            <a:ext cx="0" cy="13320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07" name="Google Shape;965;p75">
            <a:extLst>
              <a:ext uri="{FF2B5EF4-FFF2-40B4-BE49-F238E27FC236}">
                <a16:creationId xmlns:a16="http://schemas.microsoft.com/office/drawing/2014/main" id="{23EA534B-3E7D-F2CE-50F2-0CFC6E7F872D}"/>
              </a:ext>
            </a:extLst>
          </p:cNvPr>
          <p:cNvSpPr txBox="1">
            <a:spLocks/>
          </p:cNvSpPr>
          <p:nvPr/>
        </p:nvSpPr>
        <p:spPr>
          <a:xfrm rot="10800000" flipV="1">
            <a:off x="5900086" y="2337930"/>
            <a:ext cx="498155" cy="693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 b="1">
                <a:solidFill>
                  <a:schemeClr val="accent1">
                    <a:lumMod val="75000"/>
                  </a:schemeClr>
                </a:solidFill>
                <a:latin typeface="Fira Sans Extra Condensed" panose="020B0503050000020004" pitchFamily="34" charset="0"/>
              </a:rPr>
              <a:t>01/05</a:t>
            </a:r>
            <a:endParaRPr lang="pt-PT" sz="1000">
              <a:solidFill>
                <a:schemeClr val="accent1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1108" name="Google Shape;965;p75">
            <a:extLst>
              <a:ext uri="{FF2B5EF4-FFF2-40B4-BE49-F238E27FC236}">
                <a16:creationId xmlns:a16="http://schemas.microsoft.com/office/drawing/2014/main" id="{C360AB94-BAF8-A469-7651-4A9913C5B2E3}"/>
              </a:ext>
            </a:extLst>
          </p:cNvPr>
          <p:cNvSpPr txBox="1">
            <a:spLocks/>
          </p:cNvSpPr>
          <p:nvPr/>
        </p:nvSpPr>
        <p:spPr>
          <a:xfrm>
            <a:off x="5858725" y="1984480"/>
            <a:ext cx="905318" cy="407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 b="1" err="1">
                <a:latin typeface="Fira Sans Extra Condensed" panose="020B0503050000020004" pitchFamily="34" charset="0"/>
              </a:rPr>
              <a:t>Milestone</a:t>
            </a:r>
            <a:r>
              <a:rPr lang="pt-PT" sz="1000" b="1">
                <a:latin typeface="Fira Sans Extra Condensed" panose="020B0503050000020004" pitchFamily="34" charset="0"/>
              </a:rPr>
              <a:t> 4.1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cxnSp>
        <p:nvCxnSpPr>
          <p:cNvPr id="1109" name="Conexão reta 1108">
            <a:extLst>
              <a:ext uri="{FF2B5EF4-FFF2-40B4-BE49-F238E27FC236}">
                <a16:creationId xmlns:a16="http://schemas.microsoft.com/office/drawing/2014/main" id="{FF22EB17-4E54-3C8D-8986-F5DF0ACD490E}"/>
              </a:ext>
            </a:extLst>
          </p:cNvPr>
          <p:cNvCxnSpPr>
            <a:cxnSpLocks/>
          </p:cNvCxnSpPr>
          <p:nvPr/>
        </p:nvCxnSpPr>
        <p:spPr>
          <a:xfrm>
            <a:off x="6160528" y="2844941"/>
            <a:ext cx="0" cy="2214239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10" name="Google Shape;965;p75">
            <a:extLst>
              <a:ext uri="{FF2B5EF4-FFF2-40B4-BE49-F238E27FC236}">
                <a16:creationId xmlns:a16="http://schemas.microsoft.com/office/drawing/2014/main" id="{6BC54913-4778-77C8-0AC6-74D3386BE1D6}"/>
              </a:ext>
            </a:extLst>
          </p:cNvPr>
          <p:cNvSpPr txBox="1">
            <a:spLocks/>
          </p:cNvSpPr>
          <p:nvPr/>
        </p:nvSpPr>
        <p:spPr>
          <a:xfrm>
            <a:off x="4535994" y="3208404"/>
            <a:ext cx="1391033" cy="1075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>
                <a:latin typeface="Fira Sans Extra Condensed" panose="020B0503050000020004" pitchFamily="34" charset="0"/>
              </a:rPr>
              <a:t>API </a:t>
            </a:r>
            <a:r>
              <a:rPr lang="pt-PT" sz="1000" err="1">
                <a:latin typeface="Fira Sans Extra Condensed" panose="020B0503050000020004" pitchFamily="34" charset="0"/>
              </a:rPr>
              <a:t>and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backend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stabilization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>
                <a:latin typeface="Fira Sans Extra Condensed" panose="020B0503050000020004" pitchFamily="34" charset="0"/>
              </a:rPr>
              <a:t>Final </a:t>
            </a:r>
            <a:r>
              <a:rPr lang="pt-PT" sz="1000" err="1">
                <a:latin typeface="Fira Sans Extra Condensed" panose="020B0503050000020004" pitchFamily="34" charset="0"/>
              </a:rPr>
              <a:t>development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of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UI</a:t>
            </a: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 err="1">
                <a:latin typeface="Fira Sans Extra Condensed" panose="020B0503050000020004" pitchFamily="34" charset="0"/>
              </a:rPr>
              <a:t>Developing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remaining</a:t>
            </a:r>
            <a:r>
              <a:rPr lang="pt-PT" sz="1000">
                <a:latin typeface="Fira Sans Extra Condensed" panose="020B0503050000020004" pitchFamily="34" charset="0"/>
              </a:rPr>
              <a:t>  </a:t>
            </a:r>
            <a:r>
              <a:rPr lang="pt-PT" sz="1000" err="1">
                <a:latin typeface="Fira Sans Extra Condensed" panose="020B0503050000020004" pitchFamily="34" charset="0"/>
              </a:rPr>
              <a:t>user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stores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1111" name="Google Shape;965;p75">
            <a:extLst>
              <a:ext uri="{FF2B5EF4-FFF2-40B4-BE49-F238E27FC236}">
                <a16:creationId xmlns:a16="http://schemas.microsoft.com/office/drawing/2014/main" id="{CEB30666-BCF6-C796-5E2D-B83C0ADB2A0C}"/>
              </a:ext>
            </a:extLst>
          </p:cNvPr>
          <p:cNvSpPr txBox="1">
            <a:spLocks/>
          </p:cNvSpPr>
          <p:nvPr/>
        </p:nvSpPr>
        <p:spPr>
          <a:xfrm>
            <a:off x="6681570" y="3006742"/>
            <a:ext cx="1646774" cy="10232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 err="1">
                <a:latin typeface="Fira Sans Extra Condensed" panose="020B0503050000020004" pitchFamily="34" charset="0"/>
              </a:rPr>
              <a:t>Integration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of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additional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features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 err="1">
                <a:latin typeface="Fira Sans Extra Condensed" panose="020B0503050000020004" pitchFamily="34" charset="0"/>
              </a:rPr>
              <a:t>Deployment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infrastructure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stabilization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9252958-7D42-E143-B8C0-9AF995DC82BA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727078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1096;p85">
            <a:extLst>
              <a:ext uri="{FF2B5EF4-FFF2-40B4-BE49-F238E27FC236}">
                <a16:creationId xmlns:a16="http://schemas.microsoft.com/office/drawing/2014/main" id="{5F6F527B-D145-5D2E-9210-C93AF3A2C0C9}"/>
              </a:ext>
            </a:extLst>
          </p:cNvPr>
          <p:cNvCxnSpPr>
            <a:cxnSpLocks/>
          </p:cNvCxnSpPr>
          <p:nvPr/>
        </p:nvCxnSpPr>
        <p:spPr>
          <a:xfrm flipV="1">
            <a:off x="3520737" y="2055480"/>
            <a:ext cx="0" cy="30633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88" name="Google Shape;1088;p8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  <a:buFont typeface="Arial"/>
            </a:pPr>
            <a:r>
              <a:rPr lang="pt-PT">
                <a:solidFill>
                  <a:srgbClr val="2A2929"/>
                </a:solidFill>
              </a:rPr>
              <a:t>Schedule </a:t>
            </a:r>
            <a:r>
              <a:rPr lang="pt-PT" err="1">
                <a:solidFill>
                  <a:srgbClr val="2A2929"/>
                </a:solidFill>
              </a:rPr>
              <a:t>Update</a:t>
            </a:r>
            <a:endParaRPr lang="en-US" err="1">
              <a:solidFill>
                <a:srgbClr val="2A292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85"/>
          <p:cNvSpPr/>
          <p:nvPr/>
        </p:nvSpPr>
        <p:spPr>
          <a:xfrm>
            <a:off x="2121652" y="2349495"/>
            <a:ext cx="2774558" cy="296807"/>
          </a:xfrm>
          <a:prstGeom prst="homePlat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bg1"/>
                </a:solidFill>
                <a:latin typeface="Fira Sans Extra Condensed" panose="020B0503050000020004" pitchFamily="34" charset="0"/>
              </a:rPr>
              <a:t>MARCH</a:t>
            </a:r>
            <a:endParaRPr>
              <a:solidFill>
                <a:schemeClr val="bg1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39" name="Google Shape;965;p75">
            <a:extLst>
              <a:ext uri="{FF2B5EF4-FFF2-40B4-BE49-F238E27FC236}">
                <a16:creationId xmlns:a16="http://schemas.microsoft.com/office/drawing/2014/main" id="{718E87E3-0421-064F-D9FA-DF1B4A522C6C}"/>
              </a:ext>
            </a:extLst>
          </p:cNvPr>
          <p:cNvSpPr txBox="1">
            <a:spLocks/>
          </p:cNvSpPr>
          <p:nvPr/>
        </p:nvSpPr>
        <p:spPr>
          <a:xfrm>
            <a:off x="1901569" y="917593"/>
            <a:ext cx="1211852" cy="1016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100" b="1" err="1">
                <a:latin typeface="Fira Sans Extra Condensed" panose="020B0503050000020004" pitchFamily="34" charset="0"/>
              </a:rPr>
              <a:t>Milestone</a:t>
            </a:r>
            <a:r>
              <a:rPr lang="pt-PT" sz="1100" b="1">
                <a:latin typeface="Fira Sans Extra Condensed" panose="020B0503050000020004" pitchFamily="34" charset="0"/>
              </a:rPr>
              <a:t> 1</a:t>
            </a:r>
            <a:endParaRPr lang="pt-PT" sz="1100">
              <a:latin typeface="Fira Sans Extra Condensed" panose="020B0503050000020004" pitchFamily="34" charset="0"/>
            </a:endParaRPr>
          </a:p>
          <a:p>
            <a:r>
              <a:rPr lang="pt-PT" sz="1100" err="1">
                <a:latin typeface="Fira Sans Extra Condensed" panose="020B0503050000020004" pitchFamily="34" charset="0"/>
              </a:rPr>
              <a:t>Presentation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of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the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lifecycle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objectives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and</a:t>
            </a:r>
            <a:r>
              <a:rPr lang="pt-PT" sz="1100">
                <a:latin typeface="Fira Sans Extra Condensed" panose="020B0503050000020004" pitchFamily="34" charset="0"/>
              </a:rPr>
              <a:t> calendar for </a:t>
            </a:r>
            <a:r>
              <a:rPr lang="pt-PT" sz="1100" err="1">
                <a:latin typeface="Fira Sans Extra Condensed" panose="020B0503050000020004" pitchFamily="34" charset="0"/>
              </a:rPr>
              <a:t>the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project</a:t>
            </a:r>
            <a:endParaRPr lang="pt-PT" sz="11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42" name="Google Shape;965;p75">
            <a:extLst>
              <a:ext uri="{FF2B5EF4-FFF2-40B4-BE49-F238E27FC236}">
                <a16:creationId xmlns:a16="http://schemas.microsoft.com/office/drawing/2014/main" id="{596AA3B4-C3E5-AE6E-6C3C-B7048F817265}"/>
              </a:ext>
            </a:extLst>
          </p:cNvPr>
          <p:cNvSpPr txBox="1">
            <a:spLocks/>
          </p:cNvSpPr>
          <p:nvPr/>
        </p:nvSpPr>
        <p:spPr>
          <a:xfrm>
            <a:off x="3210336" y="1045648"/>
            <a:ext cx="1391033" cy="1075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100" b="1" err="1">
                <a:latin typeface="Fira Sans Extra Condensed" panose="020B0503050000020004" pitchFamily="34" charset="0"/>
              </a:rPr>
              <a:t>Milestone</a:t>
            </a:r>
            <a:r>
              <a:rPr lang="pt-PT" sz="1100" b="1">
                <a:latin typeface="Fira Sans Extra Condensed" panose="020B0503050000020004" pitchFamily="34" charset="0"/>
              </a:rPr>
              <a:t> 2</a:t>
            </a:r>
            <a:endParaRPr lang="pt-PT" sz="1100">
              <a:latin typeface="Fira Sans Extra Condensed" panose="020B0503050000020004" pitchFamily="34" charset="0"/>
            </a:endParaRPr>
          </a:p>
          <a:p>
            <a:r>
              <a:rPr lang="pt-PT" sz="1100" err="1">
                <a:latin typeface="Fira Sans Extra Condensed" panose="020B0503050000020004" pitchFamily="34" charset="0"/>
              </a:rPr>
              <a:t>Presentation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of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the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lifecycle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architecture</a:t>
            </a:r>
            <a:endParaRPr lang="pt-PT" sz="11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46" name="Google Shape;1089;p85">
            <a:extLst>
              <a:ext uri="{FF2B5EF4-FFF2-40B4-BE49-F238E27FC236}">
                <a16:creationId xmlns:a16="http://schemas.microsoft.com/office/drawing/2014/main" id="{C159E387-DF09-EB1B-68CA-B173B024A4D6}"/>
              </a:ext>
            </a:extLst>
          </p:cNvPr>
          <p:cNvSpPr/>
          <p:nvPr/>
        </p:nvSpPr>
        <p:spPr>
          <a:xfrm>
            <a:off x="4967570" y="2349495"/>
            <a:ext cx="2767124" cy="296807"/>
          </a:xfrm>
          <a:prstGeom prst="homePlat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bg1"/>
                </a:solidFill>
                <a:latin typeface="Fira Sans Extra Condensed" panose="020B0503050000020004" pitchFamily="34" charset="0"/>
              </a:rPr>
              <a:t>APRIL</a:t>
            </a:r>
            <a:endParaRPr>
              <a:solidFill>
                <a:schemeClr val="bg1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49" name="Google Shape;965;p75">
            <a:extLst>
              <a:ext uri="{FF2B5EF4-FFF2-40B4-BE49-F238E27FC236}">
                <a16:creationId xmlns:a16="http://schemas.microsoft.com/office/drawing/2014/main" id="{786A0699-C3D7-2C02-69B1-DE2963D4AE5B}"/>
              </a:ext>
            </a:extLst>
          </p:cNvPr>
          <p:cNvSpPr txBox="1">
            <a:spLocks/>
          </p:cNvSpPr>
          <p:nvPr/>
        </p:nvSpPr>
        <p:spPr>
          <a:xfrm>
            <a:off x="1901568" y="1933978"/>
            <a:ext cx="581396" cy="147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200" b="1">
                <a:solidFill>
                  <a:schemeClr val="accent1">
                    <a:lumMod val="75000"/>
                  </a:schemeClr>
                </a:solidFill>
                <a:latin typeface="Fira Sans Extra Condensed" panose="020B0503050000020004" pitchFamily="34" charset="0"/>
              </a:rPr>
              <a:t>28/02</a:t>
            </a:r>
            <a:endParaRPr lang="pt-PT" sz="1200">
              <a:solidFill>
                <a:schemeClr val="accent1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50" name="Google Shape;965;p75">
            <a:extLst>
              <a:ext uri="{FF2B5EF4-FFF2-40B4-BE49-F238E27FC236}">
                <a16:creationId xmlns:a16="http://schemas.microsoft.com/office/drawing/2014/main" id="{470DD479-A55B-E97E-C3F8-28558743F92D}"/>
              </a:ext>
            </a:extLst>
          </p:cNvPr>
          <p:cNvSpPr txBox="1">
            <a:spLocks/>
          </p:cNvSpPr>
          <p:nvPr/>
        </p:nvSpPr>
        <p:spPr>
          <a:xfrm>
            <a:off x="3230039" y="1933978"/>
            <a:ext cx="581396" cy="147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200" b="1">
                <a:solidFill>
                  <a:schemeClr val="accent1">
                    <a:lumMod val="75000"/>
                  </a:schemeClr>
                </a:solidFill>
                <a:latin typeface="Fira Sans Extra Condensed" panose="020B0503050000020004" pitchFamily="34" charset="0"/>
              </a:rPr>
              <a:t>14/03</a:t>
            </a:r>
            <a:endParaRPr lang="pt-PT" sz="1200">
              <a:solidFill>
                <a:schemeClr val="accent1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52" name="Google Shape;965;p75">
            <a:extLst>
              <a:ext uri="{FF2B5EF4-FFF2-40B4-BE49-F238E27FC236}">
                <a16:creationId xmlns:a16="http://schemas.microsoft.com/office/drawing/2014/main" id="{8C68C5AC-B316-C0F7-E7B8-69A514458CA4}"/>
              </a:ext>
            </a:extLst>
          </p:cNvPr>
          <p:cNvSpPr txBox="1">
            <a:spLocks/>
          </p:cNvSpPr>
          <p:nvPr/>
        </p:nvSpPr>
        <p:spPr>
          <a:xfrm>
            <a:off x="5690790" y="1911669"/>
            <a:ext cx="581396" cy="147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200" b="1">
                <a:solidFill>
                  <a:schemeClr val="accent1">
                    <a:lumMod val="75000"/>
                  </a:schemeClr>
                </a:solidFill>
                <a:latin typeface="Fira Sans Extra Condensed" panose="020B0503050000020004" pitchFamily="34" charset="0"/>
              </a:rPr>
              <a:t>11/04</a:t>
            </a:r>
            <a:endParaRPr lang="pt-PT" sz="1200">
              <a:solidFill>
                <a:schemeClr val="accent1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55" name="Google Shape;965;p75">
            <a:extLst>
              <a:ext uri="{FF2B5EF4-FFF2-40B4-BE49-F238E27FC236}">
                <a16:creationId xmlns:a16="http://schemas.microsoft.com/office/drawing/2014/main" id="{965C6818-34A7-2D2C-0E23-3AB8D04CB642}"/>
              </a:ext>
            </a:extLst>
          </p:cNvPr>
          <p:cNvSpPr txBox="1">
            <a:spLocks/>
          </p:cNvSpPr>
          <p:nvPr/>
        </p:nvSpPr>
        <p:spPr>
          <a:xfrm>
            <a:off x="5683838" y="1026740"/>
            <a:ext cx="1842307" cy="1132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100" b="1" err="1">
                <a:latin typeface="Fira Sans Extra Condensed" panose="020B0503050000020004" pitchFamily="34" charset="0"/>
              </a:rPr>
              <a:t>Milestone</a:t>
            </a:r>
            <a:r>
              <a:rPr lang="pt-PT" sz="1100" b="1">
                <a:latin typeface="Fira Sans Extra Condensed" panose="020B0503050000020004" pitchFamily="34" charset="0"/>
              </a:rPr>
              <a:t> 3</a:t>
            </a:r>
            <a:endParaRPr lang="pt-PT" sz="1100">
              <a:latin typeface="Fira Sans Extra Condensed" panose="020B0503050000020004" pitchFamily="34" charset="0"/>
            </a:endParaRPr>
          </a:p>
          <a:p>
            <a:r>
              <a:rPr lang="pt-PT" sz="1100" err="1">
                <a:latin typeface="Fira Sans Extra Condensed" panose="020B0503050000020004" pitchFamily="34" charset="0"/>
              </a:rPr>
              <a:t>Protoype</a:t>
            </a:r>
            <a:r>
              <a:rPr lang="pt-PT" sz="1100">
                <a:latin typeface="Fira Sans Extra Condensed" panose="020B0503050000020004" pitchFamily="34" charset="0"/>
              </a:rPr>
              <a:t>; </a:t>
            </a:r>
            <a:r>
              <a:rPr lang="pt-PT" sz="1100" err="1">
                <a:latin typeface="Fira Sans Extra Condensed" panose="020B0503050000020004" pitchFamily="34" charset="0"/>
              </a:rPr>
              <a:t>Mid-Term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Presentation</a:t>
            </a:r>
            <a:endParaRPr lang="pt-PT" sz="11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cxnSp>
        <p:nvCxnSpPr>
          <p:cNvPr id="59" name="Google Shape;1096;p85">
            <a:extLst>
              <a:ext uri="{FF2B5EF4-FFF2-40B4-BE49-F238E27FC236}">
                <a16:creationId xmlns:a16="http://schemas.microsoft.com/office/drawing/2014/main" id="{1A24A860-E163-54FC-F43C-FBCB8ADC9BE0}"/>
              </a:ext>
            </a:extLst>
          </p:cNvPr>
          <p:cNvCxnSpPr>
            <a:cxnSpLocks/>
          </p:cNvCxnSpPr>
          <p:nvPr/>
        </p:nvCxnSpPr>
        <p:spPr>
          <a:xfrm flipV="1">
            <a:off x="2134900" y="2043159"/>
            <a:ext cx="0" cy="30633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0" name="Google Shape;1096;p85">
            <a:extLst>
              <a:ext uri="{FF2B5EF4-FFF2-40B4-BE49-F238E27FC236}">
                <a16:creationId xmlns:a16="http://schemas.microsoft.com/office/drawing/2014/main" id="{6396DC4F-CD01-F9D8-DD5F-81C9DBF9DF53}"/>
              </a:ext>
            </a:extLst>
          </p:cNvPr>
          <p:cNvCxnSpPr>
            <a:cxnSpLocks/>
          </p:cNvCxnSpPr>
          <p:nvPr/>
        </p:nvCxnSpPr>
        <p:spPr>
          <a:xfrm flipV="1">
            <a:off x="5976491" y="2040613"/>
            <a:ext cx="0" cy="30633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90" name="Conexão reta 1089">
            <a:extLst>
              <a:ext uri="{FF2B5EF4-FFF2-40B4-BE49-F238E27FC236}">
                <a16:creationId xmlns:a16="http://schemas.microsoft.com/office/drawing/2014/main" id="{43D6E840-55C9-2BFB-D708-27A99BA01F05}"/>
              </a:ext>
            </a:extLst>
          </p:cNvPr>
          <p:cNvCxnSpPr>
            <a:cxnSpLocks/>
          </p:cNvCxnSpPr>
          <p:nvPr/>
        </p:nvCxnSpPr>
        <p:spPr>
          <a:xfrm>
            <a:off x="2142333" y="2648278"/>
            <a:ext cx="0" cy="2212263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2" name="Conexão reta 1091">
            <a:extLst>
              <a:ext uri="{FF2B5EF4-FFF2-40B4-BE49-F238E27FC236}">
                <a16:creationId xmlns:a16="http://schemas.microsoft.com/office/drawing/2014/main" id="{44AB5CA8-B7B7-7C77-00AC-E5B8BB20BE19}"/>
              </a:ext>
            </a:extLst>
          </p:cNvPr>
          <p:cNvCxnSpPr>
            <a:cxnSpLocks/>
          </p:cNvCxnSpPr>
          <p:nvPr/>
        </p:nvCxnSpPr>
        <p:spPr>
          <a:xfrm flipH="1">
            <a:off x="3520737" y="2640228"/>
            <a:ext cx="7193" cy="2220312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3" name="Conexão reta 1092">
            <a:extLst>
              <a:ext uri="{FF2B5EF4-FFF2-40B4-BE49-F238E27FC236}">
                <a16:creationId xmlns:a16="http://schemas.microsoft.com/office/drawing/2014/main" id="{3FA7F912-3256-B171-2127-929D18A5EEA1}"/>
              </a:ext>
            </a:extLst>
          </p:cNvPr>
          <p:cNvCxnSpPr>
            <a:cxnSpLocks/>
          </p:cNvCxnSpPr>
          <p:nvPr/>
        </p:nvCxnSpPr>
        <p:spPr>
          <a:xfrm>
            <a:off x="5976491" y="2670208"/>
            <a:ext cx="0" cy="2190332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95" name="Google Shape;965;p75">
            <a:extLst>
              <a:ext uri="{FF2B5EF4-FFF2-40B4-BE49-F238E27FC236}">
                <a16:creationId xmlns:a16="http://schemas.microsoft.com/office/drawing/2014/main" id="{8F55B1D1-56C2-64F3-AD90-712995866108}"/>
              </a:ext>
            </a:extLst>
          </p:cNvPr>
          <p:cNvSpPr txBox="1">
            <a:spLocks/>
          </p:cNvSpPr>
          <p:nvPr/>
        </p:nvSpPr>
        <p:spPr>
          <a:xfrm>
            <a:off x="2163933" y="3137819"/>
            <a:ext cx="1391033" cy="1075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 err="1">
                <a:latin typeface="Fira Sans Extra Condensed" panose="020B0503050000020004" pitchFamily="34" charset="0"/>
              </a:rPr>
              <a:t>Finalizing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functional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and</a:t>
            </a:r>
            <a:r>
              <a:rPr lang="pt-PT" sz="1000">
                <a:latin typeface="Fira Sans Extra Condensed" panose="020B0503050000020004" pitchFamily="34" charset="0"/>
              </a:rPr>
              <a:t> non-</a:t>
            </a:r>
            <a:r>
              <a:rPr lang="pt-PT" sz="1000" err="1">
                <a:latin typeface="Fira Sans Extra Condensed" panose="020B0503050000020004" pitchFamily="34" charset="0"/>
              </a:rPr>
              <a:t>functional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requirement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analysis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 err="1">
                <a:latin typeface="Fira Sans Extra Condensed" panose="020B0503050000020004" pitchFamily="34" charset="0"/>
              </a:rPr>
              <a:t>Determining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which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sensors</a:t>
            </a:r>
            <a:r>
              <a:rPr lang="pt-PT" sz="1000">
                <a:latin typeface="Fira Sans Extra Condensed" panose="020B0503050000020004" pitchFamily="34" charset="0"/>
              </a:rPr>
              <a:t> to </a:t>
            </a:r>
            <a:r>
              <a:rPr lang="pt-PT" sz="1000" err="1">
                <a:latin typeface="Fira Sans Extra Condensed" panose="020B0503050000020004" pitchFamily="34" charset="0"/>
              </a:rPr>
              <a:t>integrate</a:t>
            </a:r>
            <a:r>
              <a:rPr lang="pt-PT" sz="1000">
                <a:latin typeface="Fira Sans Extra Condensed" panose="020B0503050000020004" pitchFamily="34" charset="0"/>
              </a:rPr>
              <a:t> in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system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 err="1">
                <a:latin typeface="Fira Sans Extra Condensed" panose="020B0503050000020004" pitchFamily="34" charset="0"/>
              </a:rPr>
              <a:t>Defining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problem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domain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</p:txBody>
      </p:sp>
      <p:cxnSp>
        <p:nvCxnSpPr>
          <p:cNvPr id="1097" name="Conexão reta 1096">
            <a:extLst>
              <a:ext uri="{FF2B5EF4-FFF2-40B4-BE49-F238E27FC236}">
                <a16:creationId xmlns:a16="http://schemas.microsoft.com/office/drawing/2014/main" id="{B30AB849-3513-096B-F2EA-0A11911CDF7B}"/>
              </a:ext>
            </a:extLst>
          </p:cNvPr>
          <p:cNvCxnSpPr>
            <a:cxnSpLocks/>
          </p:cNvCxnSpPr>
          <p:nvPr/>
        </p:nvCxnSpPr>
        <p:spPr>
          <a:xfrm>
            <a:off x="4608603" y="2646301"/>
            <a:ext cx="0" cy="2214239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99" name="Google Shape;965;p75">
            <a:extLst>
              <a:ext uri="{FF2B5EF4-FFF2-40B4-BE49-F238E27FC236}">
                <a16:creationId xmlns:a16="http://schemas.microsoft.com/office/drawing/2014/main" id="{B929E9A3-252D-1E5E-9C90-EE5DDD5FEDD1}"/>
              </a:ext>
            </a:extLst>
          </p:cNvPr>
          <p:cNvSpPr txBox="1">
            <a:spLocks/>
          </p:cNvSpPr>
          <p:nvPr/>
        </p:nvSpPr>
        <p:spPr>
          <a:xfrm>
            <a:off x="3520737" y="3009765"/>
            <a:ext cx="1391033" cy="1075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 err="1">
                <a:latin typeface="Fira Sans Extra Condensed" panose="020B0503050000020004" pitchFamily="34" charset="0"/>
              </a:rPr>
              <a:t>Defining</a:t>
            </a:r>
            <a:r>
              <a:rPr lang="pt-PT" sz="1000">
                <a:latin typeface="Fira Sans Extra Condensed" panose="020B0503050000020004" pitchFamily="34" charset="0"/>
              </a:rPr>
              <a:t> core </a:t>
            </a:r>
            <a:r>
              <a:rPr lang="pt-PT" sz="1000" err="1">
                <a:latin typeface="Fira Sans Extra Condensed" panose="020B0503050000020004" pitchFamily="34" charset="0"/>
              </a:rPr>
              <a:t>user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stories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>
                <a:latin typeface="Fira Sans Extra Condensed" panose="020B0503050000020004" pitchFamily="34" charset="0"/>
              </a:rPr>
              <a:t>Non-</a:t>
            </a:r>
            <a:r>
              <a:rPr lang="pt-PT" sz="1000" err="1">
                <a:latin typeface="Fira Sans Extra Condensed" panose="020B0503050000020004" pitchFamily="34" charset="0"/>
              </a:rPr>
              <a:t>Functional</a:t>
            </a:r>
            <a:r>
              <a:rPr lang="pt-PT" sz="1000">
                <a:latin typeface="Fira Sans Extra Condensed" panose="020B0503050000020004" pitchFamily="34" charset="0"/>
              </a:rPr>
              <a:t> UI </a:t>
            </a:r>
            <a:r>
              <a:rPr lang="pt-PT" sz="1000" err="1">
                <a:latin typeface="Fira Sans Extra Condensed" panose="020B0503050000020004" pitchFamily="34" charset="0"/>
              </a:rPr>
              <a:t>prototypes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 err="1">
                <a:latin typeface="Fira Sans Extra Condensed" panose="020B0503050000020004" pitchFamily="34" charset="0"/>
              </a:rPr>
              <a:t>Database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</a:p>
          <a:p>
            <a:r>
              <a:rPr lang="pt-PT" sz="1000" err="1">
                <a:latin typeface="Fira Sans Extra Condensed" panose="020B0503050000020004" pitchFamily="34" charset="0"/>
              </a:rPr>
              <a:t>Modellling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cxnSp>
        <p:nvCxnSpPr>
          <p:cNvPr id="1100" name="Google Shape;1096;p85">
            <a:extLst>
              <a:ext uri="{FF2B5EF4-FFF2-40B4-BE49-F238E27FC236}">
                <a16:creationId xmlns:a16="http://schemas.microsoft.com/office/drawing/2014/main" id="{0106294F-5288-8EFA-97A8-170DF8BF2F1E}"/>
              </a:ext>
            </a:extLst>
          </p:cNvPr>
          <p:cNvCxnSpPr>
            <a:cxnSpLocks/>
          </p:cNvCxnSpPr>
          <p:nvPr/>
        </p:nvCxnSpPr>
        <p:spPr>
          <a:xfrm flipV="1">
            <a:off x="4612164" y="2223516"/>
            <a:ext cx="0" cy="13320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01" name="Google Shape;965;p75">
            <a:extLst>
              <a:ext uri="{FF2B5EF4-FFF2-40B4-BE49-F238E27FC236}">
                <a16:creationId xmlns:a16="http://schemas.microsoft.com/office/drawing/2014/main" id="{6DE6CBE9-1379-ECCC-1CB5-D1B57A1F794A}"/>
              </a:ext>
            </a:extLst>
          </p:cNvPr>
          <p:cNvSpPr txBox="1">
            <a:spLocks/>
          </p:cNvSpPr>
          <p:nvPr/>
        </p:nvSpPr>
        <p:spPr>
          <a:xfrm rot="10800000" flipV="1">
            <a:off x="4385928" y="2190922"/>
            <a:ext cx="498155" cy="693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 b="1">
                <a:solidFill>
                  <a:schemeClr val="accent1">
                    <a:lumMod val="75000"/>
                  </a:schemeClr>
                </a:solidFill>
                <a:latin typeface="Fira Sans Extra Condensed" panose="020B0503050000020004" pitchFamily="34" charset="0"/>
              </a:rPr>
              <a:t>24/03</a:t>
            </a:r>
            <a:endParaRPr lang="pt-PT" sz="1000">
              <a:solidFill>
                <a:schemeClr val="accent1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1102" name="Google Shape;965;p75">
            <a:extLst>
              <a:ext uri="{FF2B5EF4-FFF2-40B4-BE49-F238E27FC236}">
                <a16:creationId xmlns:a16="http://schemas.microsoft.com/office/drawing/2014/main" id="{C9DDDB76-A1BA-8BA0-5F76-A0182D4C5007}"/>
              </a:ext>
            </a:extLst>
          </p:cNvPr>
          <p:cNvSpPr txBox="1">
            <a:spLocks/>
          </p:cNvSpPr>
          <p:nvPr/>
        </p:nvSpPr>
        <p:spPr>
          <a:xfrm>
            <a:off x="4222063" y="1836642"/>
            <a:ext cx="905318" cy="407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 b="1" err="1">
                <a:latin typeface="Fira Sans Extra Condensed" panose="020B0503050000020004" pitchFamily="34" charset="0"/>
              </a:rPr>
              <a:t>Milestone</a:t>
            </a:r>
            <a:r>
              <a:rPr lang="pt-PT" sz="1000" b="1">
                <a:latin typeface="Fira Sans Extra Condensed" panose="020B0503050000020004" pitchFamily="34" charset="0"/>
              </a:rPr>
              <a:t> 3.1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1103" name="Google Shape;965;p75">
            <a:extLst>
              <a:ext uri="{FF2B5EF4-FFF2-40B4-BE49-F238E27FC236}">
                <a16:creationId xmlns:a16="http://schemas.microsoft.com/office/drawing/2014/main" id="{6BE7DDFB-4FE7-A8ED-91F9-1732D11FF804}"/>
              </a:ext>
            </a:extLst>
          </p:cNvPr>
          <p:cNvSpPr txBox="1">
            <a:spLocks/>
          </p:cNvSpPr>
          <p:nvPr/>
        </p:nvSpPr>
        <p:spPr>
          <a:xfrm>
            <a:off x="4640495" y="3315871"/>
            <a:ext cx="1391033" cy="1075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>
                <a:latin typeface="Fira Sans Extra Condensed" panose="020B0503050000020004" pitchFamily="34" charset="0"/>
              </a:rPr>
              <a:t>UI </a:t>
            </a:r>
            <a:r>
              <a:rPr lang="pt-PT" sz="1000" err="1">
                <a:latin typeface="Fira Sans Extra Condensed" panose="020B0503050000020004" pitchFamily="34" charset="0"/>
              </a:rPr>
              <a:t>Development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based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on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main</a:t>
            </a:r>
            <a:r>
              <a:rPr lang="pt-PT" sz="1000">
                <a:latin typeface="Fira Sans Extra Condensed" panose="020B0503050000020004" pitchFamily="34" charset="0"/>
              </a:rPr>
              <a:t> core </a:t>
            </a:r>
            <a:r>
              <a:rPr lang="pt-PT" sz="1000" err="1">
                <a:latin typeface="Fira Sans Extra Condensed" panose="020B0503050000020004" pitchFamily="34" charset="0"/>
              </a:rPr>
              <a:t>user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stories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>
                <a:latin typeface="Fira Sans Extra Condensed" panose="020B0503050000020004" pitchFamily="34" charset="0"/>
              </a:rPr>
              <a:t>Sensor data </a:t>
            </a:r>
            <a:r>
              <a:rPr lang="pt-PT" sz="1000" err="1">
                <a:latin typeface="Fira Sans Extra Condensed" panose="020B0503050000020004" pitchFamily="34" charset="0"/>
              </a:rPr>
              <a:t>generation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and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integration</a:t>
            </a:r>
            <a:r>
              <a:rPr lang="pt-PT" sz="1000">
                <a:latin typeface="Fira Sans Extra Condensed" panose="020B0503050000020004" pitchFamily="34" charset="0"/>
              </a:rPr>
              <a:t> basic pipeline</a:t>
            </a: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>
                <a:latin typeface="Fira Sans Extra Condensed" panose="020B0503050000020004" pitchFamily="34" charset="0"/>
              </a:rPr>
              <a:t>Core </a:t>
            </a:r>
            <a:r>
              <a:rPr lang="pt-PT" sz="1000" err="1">
                <a:latin typeface="Fira Sans Extra Condensed" panose="020B0503050000020004" pitchFamily="34" charset="0"/>
              </a:rPr>
              <a:t>user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stories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implemented</a:t>
            </a:r>
            <a:r>
              <a:rPr lang="pt-PT" sz="1000">
                <a:latin typeface="Fira Sans Extra Condensed" panose="020B0503050000020004" pitchFamily="34" charset="0"/>
              </a:rPr>
              <a:t> for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demonstration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of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full-stack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architecture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1110" name="Google Shape;965;p75">
            <a:extLst>
              <a:ext uri="{FF2B5EF4-FFF2-40B4-BE49-F238E27FC236}">
                <a16:creationId xmlns:a16="http://schemas.microsoft.com/office/drawing/2014/main" id="{6BC54913-4778-77C8-0AC6-74D3386BE1D6}"/>
              </a:ext>
            </a:extLst>
          </p:cNvPr>
          <p:cNvSpPr txBox="1">
            <a:spLocks/>
          </p:cNvSpPr>
          <p:nvPr/>
        </p:nvSpPr>
        <p:spPr>
          <a:xfrm>
            <a:off x="6228087" y="3009765"/>
            <a:ext cx="1391033" cy="1075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>
                <a:latin typeface="Fira Sans Extra Condensed" panose="020B0503050000020004" pitchFamily="34" charset="0"/>
              </a:rPr>
              <a:t>API </a:t>
            </a:r>
            <a:r>
              <a:rPr lang="pt-PT" sz="1000" err="1">
                <a:latin typeface="Fira Sans Extra Condensed" panose="020B0503050000020004" pitchFamily="34" charset="0"/>
              </a:rPr>
              <a:t>and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backend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stabilization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>
                <a:latin typeface="Fira Sans Extra Condensed" panose="020B0503050000020004" pitchFamily="34" charset="0"/>
              </a:rPr>
              <a:t>Final </a:t>
            </a:r>
            <a:r>
              <a:rPr lang="pt-PT" sz="1000" err="1">
                <a:latin typeface="Fira Sans Extra Condensed" panose="020B0503050000020004" pitchFamily="34" charset="0"/>
              </a:rPr>
              <a:t>development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of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UI</a:t>
            </a: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 err="1">
                <a:latin typeface="Fira Sans Extra Condensed" panose="020B0503050000020004" pitchFamily="34" charset="0"/>
              </a:rPr>
              <a:t>Developing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remaining</a:t>
            </a:r>
            <a:r>
              <a:rPr lang="pt-PT" sz="1000">
                <a:latin typeface="Fira Sans Extra Condensed" panose="020B0503050000020004" pitchFamily="34" charset="0"/>
              </a:rPr>
              <a:t>  </a:t>
            </a:r>
            <a:r>
              <a:rPr lang="pt-PT" sz="1000" err="1">
                <a:latin typeface="Fira Sans Extra Condensed" panose="020B0503050000020004" pitchFamily="34" charset="0"/>
              </a:rPr>
              <a:t>user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stores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D63406-68E8-715F-B324-70E17C8E456A}"/>
              </a:ext>
            </a:extLst>
          </p:cNvPr>
          <p:cNvSpPr/>
          <p:nvPr/>
        </p:nvSpPr>
        <p:spPr>
          <a:xfrm>
            <a:off x="3568267" y="2809255"/>
            <a:ext cx="1000125" cy="864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B39B07-1C12-2963-3777-AC6A102BEC59}"/>
              </a:ext>
            </a:extLst>
          </p:cNvPr>
          <p:cNvCxnSpPr/>
          <p:nvPr/>
        </p:nvCxnSpPr>
        <p:spPr>
          <a:xfrm flipH="1">
            <a:off x="3187018" y="3690567"/>
            <a:ext cx="394033" cy="8918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02D69ED-CA41-139C-2ECE-C8B29202140F}"/>
              </a:ext>
            </a:extLst>
          </p:cNvPr>
          <p:cNvSpPr/>
          <p:nvPr/>
        </p:nvSpPr>
        <p:spPr>
          <a:xfrm>
            <a:off x="4685234" y="3409405"/>
            <a:ext cx="1200873" cy="535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CD4EAB-0AA2-480E-BB71-D0BFFAC6ED0C}"/>
              </a:ext>
            </a:extLst>
          </p:cNvPr>
          <p:cNvCxnSpPr/>
          <p:nvPr/>
        </p:nvCxnSpPr>
        <p:spPr>
          <a:xfrm flipH="1">
            <a:off x="4115183" y="3939672"/>
            <a:ext cx="568606" cy="516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5F3D4C2-1353-BE48-84E7-71D040003C5C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452800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D18C-8065-D0D9-2654-49EC1FE4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6C0B-4E56-F874-5A4A-D3243A8FA63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/>
              <a:t>Mocks</a:t>
            </a:r>
          </a:p>
        </p:txBody>
      </p:sp>
    </p:spTree>
    <p:extLst>
      <p:ext uri="{BB962C8B-B14F-4D97-AF65-F5344CB8AC3E}">
        <p14:creationId xmlns:p14="http://schemas.microsoft.com/office/powerpoint/2010/main" val="873524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Context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2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40%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D285D-AFF7-61D9-1425-7BB27C0C85C4}"/>
              </a:ext>
            </a:extLst>
          </p:cNvPr>
          <p:cNvSpPr txBox="1"/>
          <p:nvPr/>
        </p:nvSpPr>
        <p:spPr>
          <a:xfrm>
            <a:off x="1144880" y="1348338"/>
            <a:ext cx="6988916" cy="353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" panose="020B0503050000020004" pitchFamily="34" charset="0"/>
              </a:rPr>
              <a:t>Development</a:t>
            </a:r>
            <a:r>
              <a:rPr lang="en-US" sz="1700"/>
              <a:t> of a mobile app to manage house plants.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CC4C8-1D8A-2E5C-8712-A5CEFEE846A5}"/>
              </a:ext>
            </a:extLst>
          </p:cNvPr>
          <p:cNvSpPr txBox="1"/>
          <p:nvPr/>
        </p:nvSpPr>
        <p:spPr>
          <a:xfrm>
            <a:off x="1144879" y="1885201"/>
            <a:ext cx="698891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" panose="020B0503050000020004" pitchFamily="34" charset="0"/>
              </a:rPr>
              <a:t>Facilitate the acclimatization process of plant species.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6F183-6EC7-2D2B-FBBA-E712DE0A23D3}"/>
              </a:ext>
            </a:extLst>
          </p:cNvPr>
          <p:cNvSpPr txBox="1"/>
          <p:nvPr/>
        </p:nvSpPr>
        <p:spPr>
          <a:xfrm>
            <a:off x="1144878" y="2396087"/>
            <a:ext cx="69889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" panose="020B0503050000020004" pitchFamily="34" charset="0"/>
              </a:rPr>
              <a:t>Provide daily reminders and suggestions to assure that the plants are receiving its proper needed care.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3B9C6-441C-910B-D335-2CE615E92226}"/>
              </a:ext>
            </a:extLst>
          </p:cNvPr>
          <p:cNvSpPr txBox="1"/>
          <p:nvPr/>
        </p:nvSpPr>
        <p:spPr>
          <a:xfrm>
            <a:off x="1144879" y="3166746"/>
            <a:ext cx="69889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" panose="020B0503050000020004" pitchFamily="34" charset="0"/>
              </a:rPr>
              <a:t>Suggest plant species that follow similar growth patterns and behavior.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B4A3FC2-A011-1047-BCB1-6E2F40F45BEC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 panose="020B05030500000200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45665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CC9CA24-B683-FD86-FA30-89F52E36E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44" y="2643774"/>
            <a:ext cx="1289458" cy="2181095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4D5BD87-E308-4092-EE37-5C355D8A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423" y="2643775"/>
            <a:ext cx="1200757" cy="2181095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A52458-9B80-AC67-4320-EE1E6CAE0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523" y="2643774"/>
            <a:ext cx="1232297" cy="2212410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7054AA03-A04F-CAD0-F0AD-467B59600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447" y="120035"/>
            <a:ext cx="1263564" cy="163883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1319D49-0372-17C2-F83C-715460FCF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544" y="122449"/>
            <a:ext cx="1153960" cy="1649663"/>
          </a:xfrm>
          <a:prstGeom prst="rect">
            <a:avLst/>
          </a:prstGeom>
        </p:spPr>
      </p:pic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69ABE10-33FA-AFEB-BCEA-B0F7DD54E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0402" y="122912"/>
            <a:ext cx="1082139" cy="1745225"/>
          </a:xfrm>
          <a:prstGeom prst="rect">
            <a:avLst/>
          </a:prstGeom>
        </p:spPr>
      </p:pic>
      <p:pic>
        <p:nvPicPr>
          <p:cNvPr id="11" name="Graphic 11" descr="Line arrow: Counter-clockwise curve outline">
            <a:extLst>
              <a:ext uri="{FF2B5EF4-FFF2-40B4-BE49-F238E27FC236}">
                <a16:creationId xmlns:a16="http://schemas.microsoft.com/office/drawing/2014/main" id="{D2198C51-D805-3E31-F479-192BB86AD3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3920000">
            <a:off x="1732545" y="1421942"/>
            <a:ext cx="1003464" cy="1010886"/>
          </a:xfrm>
          <a:prstGeom prst="rect">
            <a:avLst/>
          </a:prstGeom>
        </p:spPr>
      </p:pic>
      <p:sp>
        <p:nvSpPr>
          <p:cNvPr id="12" name="CaixaDeTexto 29">
            <a:extLst>
              <a:ext uri="{FF2B5EF4-FFF2-40B4-BE49-F238E27FC236}">
                <a16:creationId xmlns:a16="http://schemas.microsoft.com/office/drawing/2014/main" id="{865BE27F-4695-80D1-6B8D-FEAE4EDFDA12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/>
              </a:rPr>
              <a:t>27</a:t>
            </a:r>
            <a:endParaRPr lang="pt-PT" sz="2800">
              <a:solidFill>
                <a:schemeClr val="accent1"/>
              </a:solidFill>
              <a:latin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E63567-2B06-4C8A-0CD1-0E4DBF0F994F}"/>
              </a:ext>
            </a:extLst>
          </p:cNvPr>
          <p:cNvSpPr txBox="1"/>
          <p:nvPr/>
        </p:nvSpPr>
        <p:spPr>
          <a:xfrm>
            <a:off x="7377545" y="794161"/>
            <a:ext cx="18406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hlinkClick r:id="rId10"/>
              </a:rPr>
              <a:t>Prototipo_.pdf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7F503A-0DF0-91D5-57B1-2D933DF4615A}"/>
              </a:ext>
            </a:extLst>
          </p:cNvPr>
          <p:cNvSpPr txBox="1"/>
          <p:nvPr/>
        </p:nvSpPr>
        <p:spPr>
          <a:xfrm>
            <a:off x="6169231" y="339708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11"/>
              </a:rPr>
              <a:t>Grow Mate.pdf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39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B894F674-EFA6-A75B-4DB1-D89F2185C903}"/>
              </a:ext>
            </a:extLst>
          </p:cNvPr>
          <p:cNvGrpSpPr/>
          <p:nvPr/>
        </p:nvGrpSpPr>
        <p:grpSpPr>
          <a:xfrm>
            <a:off x="1970976" y="1597446"/>
            <a:ext cx="7076380" cy="1948607"/>
            <a:chOff x="1138686" y="737169"/>
            <a:chExt cx="7076380" cy="1948607"/>
          </a:xfrm>
        </p:grpSpPr>
        <p:pic>
          <p:nvPicPr>
            <p:cNvPr id="3" name="Picture 3" descr="Icon&#10;&#10;Description automatically generated">
              <a:extLst>
                <a:ext uri="{FF2B5EF4-FFF2-40B4-BE49-F238E27FC236}">
                  <a16:creationId xmlns:a16="http://schemas.microsoft.com/office/drawing/2014/main" id="{5F4AE6AC-E652-5FFE-8456-A95FFF7B6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49" r="46734" b="549"/>
            <a:stretch/>
          </p:blipFill>
          <p:spPr>
            <a:xfrm>
              <a:off x="1138686" y="737169"/>
              <a:ext cx="1139556" cy="1948607"/>
            </a:xfrm>
            <a:prstGeom prst="rect">
              <a:avLst/>
            </a:prstGeom>
          </p:spPr>
        </p:pic>
        <p:sp>
          <p:nvSpPr>
            <p:cNvPr id="4" name="Google Shape;279;p31">
              <a:extLst>
                <a:ext uri="{FF2B5EF4-FFF2-40B4-BE49-F238E27FC236}">
                  <a16:creationId xmlns:a16="http://schemas.microsoft.com/office/drawing/2014/main" id="{F61937F8-DB4E-D8B9-18EC-ADEC294EA10E}"/>
                </a:ext>
              </a:extLst>
            </p:cNvPr>
            <p:cNvSpPr txBox="1">
              <a:spLocks/>
            </p:cNvSpPr>
            <p:nvPr/>
          </p:nvSpPr>
          <p:spPr>
            <a:xfrm>
              <a:off x="2398666" y="936722"/>
              <a:ext cx="5816400" cy="15495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" sz="6000">
                  <a:solidFill>
                    <a:schemeClr val="tx1"/>
                  </a:solidFill>
                  <a:latin typeface="Roboto Black" panose="020B0604020202020204" pitchFamily="2" charset="0"/>
                  <a:ea typeface="Roboto Black" panose="020B0604020202020204" pitchFamily="2" charset="0"/>
                  <a:cs typeface="Roboto Black" panose="020B0604020202020204" pitchFamily="2" charset="0"/>
                </a:rPr>
                <a:t>Grow Mate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367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 txBox="1">
            <a:spLocks noGrp="1"/>
          </p:cNvSpPr>
          <p:nvPr>
            <p:ph type="title" idx="2"/>
          </p:nvPr>
        </p:nvSpPr>
        <p:spPr>
          <a:xfrm>
            <a:off x="1528877" y="2147850"/>
            <a:ext cx="65607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4800"/>
              <a:t>Requirements</a:t>
            </a:r>
            <a:br>
              <a:rPr lang="en-GB" sz="4800"/>
            </a:br>
            <a:r>
              <a:rPr lang="en-GB" sz="4800"/>
              <a:t>Elicitation</a:t>
            </a:r>
          </a:p>
        </p:txBody>
      </p:sp>
    </p:spTree>
    <p:extLst>
      <p:ext uri="{BB962C8B-B14F-4D97-AF65-F5344CB8AC3E}">
        <p14:creationId xmlns:p14="http://schemas.microsoft.com/office/powerpoint/2010/main" val="2825785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88E85C5-CD16-6AFA-638E-F5AD3C07A9CD}"/>
              </a:ext>
            </a:extLst>
          </p:cNvPr>
          <p:cNvSpPr txBox="1">
            <a:spLocks/>
          </p:cNvSpPr>
          <p:nvPr/>
        </p:nvSpPr>
        <p:spPr>
          <a:xfrm>
            <a:off x="1888273" y="128175"/>
            <a:ext cx="5516137" cy="49629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>
                <a:latin typeface="Lexend Exa" panose="020B0604020202020204" charset="0"/>
              </a:rPr>
              <a:t>Questionnaire &amp; Interviews</a:t>
            </a:r>
          </a:p>
          <a:p>
            <a:r>
              <a:rPr lang="en-GB" sz="1600">
                <a:latin typeface="Lexend Exa" panose="020B0604020202020204" charset="0"/>
              </a:rPr>
              <a:t>Demographic Information</a:t>
            </a:r>
            <a:endParaRPr lang="en-GB">
              <a:latin typeface="Lexend Exa" panose="020B0604020202020204" charset="0"/>
            </a:endParaRPr>
          </a:p>
        </p:txBody>
      </p:sp>
      <p:pic>
        <p:nvPicPr>
          <p:cNvPr id="1026" name="Picture 2" descr="Gráfico de respostas do Formulários Google. Título da pergunta: Qual é a sua faixa etária?&#10;. Número de respostas: 18 respostas.">
            <a:extLst>
              <a:ext uri="{FF2B5EF4-FFF2-40B4-BE49-F238E27FC236}">
                <a16:creationId xmlns:a16="http://schemas.microsoft.com/office/drawing/2014/main" id="{7519481D-26EF-0FCF-B168-4B38125B5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40" b="9209"/>
          <a:stretch/>
        </p:blipFill>
        <p:spPr bwMode="auto">
          <a:xfrm>
            <a:off x="319667" y="1768183"/>
            <a:ext cx="3546089" cy="172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áfico de respostas do Formulários Google. Título da pergunta: Já teve experiência a cuidar de plantas de interiores?&#10;. Número de respostas: 18 respostas.">
            <a:extLst>
              <a:ext uri="{FF2B5EF4-FFF2-40B4-BE49-F238E27FC236}">
                <a16:creationId xmlns:a16="http://schemas.microsoft.com/office/drawing/2014/main" id="{A6682E00-8B74-18B5-0A15-BDAC07CF9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97" b="6313"/>
          <a:stretch/>
        </p:blipFill>
        <p:spPr bwMode="auto">
          <a:xfrm>
            <a:off x="4828626" y="1699572"/>
            <a:ext cx="3400975" cy="185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3031F75-68AE-BE48-B77C-1C3E68DEF33A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4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95BE327-1F4F-4E8C-48E4-8F184159A0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97" y="1570677"/>
            <a:ext cx="4539325" cy="230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4327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88E85C5-CD16-6AFA-638E-F5AD3C07A9CD}"/>
              </a:ext>
            </a:extLst>
          </p:cNvPr>
          <p:cNvSpPr txBox="1">
            <a:spLocks/>
          </p:cNvSpPr>
          <p:nvPr/>
        </p:nvSpPr>
        <p:spPr>
          <a:xfrm>
            <a:off x="1888273" y="128175"/>
            <a:ext cx="5516137" cy="49629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>
                <a:latin typeface="Lexend Exa" panose="020B0604020202020204" charset="0"/>
              </a:rPr>
              <a:t>Questionnaire &amp; Interviews</a:t>
            </a:r>
          </a:p>
          <a:p>
            <a:r>
              <a:rPr lang="en-GB" sz="1600">
                <a:latin typeface="Lexend Exa" panose="020B0604020202020204" charset="0"/>
              </a:rPr>
              <a:t>Interest in the Application</a:t>
            </a:r>
            <a:endParaRPr lang="en-GB">
              <a:latin typeface="Lexend Exa" panose="020B060402020202020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D8535CD-E2EB-89ED-4D89-50802AF4AC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171" y="1726687"/>
            <a:ext cx="4683512" cy="222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F9FA976-27BF-FB8D-99B3-931D4AEC09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871" y="1646877"/>
            <a:ext cx="4539325" cy="23075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EC3763A-3796-D849-A614-68318731E4C6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519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88E85C5-CD16-6AFA-638E-F5AD3C07A9CD}"/>
              </a:ext>
            </a:extLst>
          </p:cNvPr>
          <p:cNvSpPr txBox="1">
            <a:spLocks/>
          </p:cNvSpPr>
          <p:nvPr/>
        </p:nvSpPr>
        <p:spPr>
          <a:xfrm>
            <a:off x="1888273" y="128174"/>
            <a:ext cx="5679688" cy="5929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>
                <a:latin typeface="Lexend Exa" panose="020B0604020202020204" charset="0"/>
              </a:rPr>
              <a:t>Questionnaire &amp; Interviews</a:t>
            </a:r>
          </a:p>
          <a:p>
            <a:r>
              <a:rPr lang="en-GB" sz="1600">
                <a:latin typeface="Lexend Exa" panose="020B0604020202020204" charset="0"/>
              </a:rPr>
              <a:t>Main Challenges and Useful Functionalities</a:t>
            </a:r>
            <a:endParaRPr lang="en-GB">
              <a:latin typeface="Lexend Exa" panose="020B0604020202020204" charset="0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6F12FCF-8634-3490-12ED-F25495F54223}"/>
              </a:ext>
            </a:extLst>
          </p:cNvPr>
          <p:cNvGraphicFramePr>
            <a:graphicFrameLocks noGrp="1"/>
          </p:cNvGraphicFramePr>
          <p:nvPr/>
        </p:nvGraphicFramePr>
        <p:xfrm>
          <a:off x="2624253" y="1802542"/>
          <a:ext cx="3895493" cy="159784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920416">
                  <a:extLst>
                    <a:ext uri="{9D8B030D-6E8A-4147-A177-3AD203B41FA5}">
                      <a16:colId xmlns:a16="http://schemas.microsoft.com/office/drawing/2014/main" val="679869438"/>
                    </a:ext>
                  </a:extLst>
                </a:gridCol>
                <a:gridCol w="975077">
                  <a:extLst>
                    <a:ext uri="{9D8B030D-6E8A-4147-A177-3AD203B41FA5}">
                      <a16:colId xmlns:a16="http://schemas.microsoft.com/office/drawing/2014/main" val="3419592072"/>
                    </a:ext>
                  </a:extLst>
                </a:gridCol>
              </a:tblGrid>
              <a:tr h="2755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kern="100" err="1">
                          <a:effectLst/>
                          <a:latin typeface="Fira Sans" panose="020B0503050000020004" pitchFamily="34" charset="0"/>
                        </a:rPr>
                        <a:t>Challenges</a:t>
                      </a:r>
                      <a:endParaRPr lang="pt-PT" sz="110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050" kern="100" err="1">
                          <a:effectLst/>
                          <a:latin typeface="Fira Sans" panose="020B0503050000020004" pitchFamily="34" charset="0"/>
                        </a:rPr>
                        <a:t>Avg</a:t>
                      </a:r>
                      <a:r>
                        <a:rPr lang="pt-PT" sz="1050" kern="100">
                          <a:effectLst/>
                          <a:latin typeface="Fira Sans" panose="020B0503050000020004" pitchFamily="34" charset="0"/>
                        </a:rPr>
                        <a:t> </a:t>
                      </a:r>
                      <a:r>
                        <a:rPr lang="pt-PT" sz="1050" kern="100" err="1">
                          <a:effectLst/>
                          <a:latin typeface="Fira Sans" panose="020B0503050000020004" pitchFamily="34" charset="0"/>
                        </a:rPr>
                        <a:t>Difficulty</a:t>
                      </a:r>
                      <a:r>
                        <a:rPr lang="pt-PT" sz="1050" kern="100">
                          <a:effectLst/>
                          <a:latin typeface="Fira Sans" panose="020B0503050000020004" pitchFamily="34" charset="0"/>
                        </a:rPr>
                        <a:t>*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7057467"/>
                  </a:ext>
                </a:extLst>
              </a:tr>
              <a:tr h="210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Appropriate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</a:rPr>
                        <a:t>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Luminosity</a:t>
                      </a:r>
                      <a:endParaRPr lang="pt-PT" sz="1100" b="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kern="100">
                          <a:effectLst/>
                          <a:latin typeface="Fira Sans" panose="020B0503050000020004" pitchFamily="34" charset="0"/>
                        </a:rPr>
                        <a:t>3.4</a:t>
                      </a:r>
                      <a:endParaRPr lang="pt-PT" sz="110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07702545"/>
                  </a:ext>
                </a:extLst>
              </a:tr>
              <a:tr h="210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Humidity</a:t>
                      </a:r>
                      <a:endParaRPr lang="pt-PT" sz="1100" b="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kern="100">
                          <a:effectLst/>
                          <a:latin typeface="Fira Sans" panose="020B0503050000020004" pitchFamily="34" charset="0"/>
                        </a:rPr>
                        <a:t>3.3</a:t>
                      </a:r>
                      <a:endParaRPr lang="pt-PT" sz="110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10135274"/>
                  </a:ext>
                </a:extLst>
              </a:tr>
              <a:tr h="210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Watering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</a:rPr>
                        <a:t>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Frequency</a:t>
                      </a:r>
                      <a:endParaRPr lang="pt-PT" sz="1100" b="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kern="100">
                          <a:effectLst/>
                          <a:latin typeface="Fira Sans" panose="020B0503050000020004" pitchFamily="34" charset="0"/>
                        </a:rPr>
                        <a:t>3.3</a:t>
                      </a:r>
                      <a:endParaRPr lang="pt-PT" sz="110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62333097"/>
                  </a:ext>
                </a:extLst>
              </a:tr>
              <a:tr h="210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Soil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</a:rPr>
                        <a:t>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Change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</a:rPr>
                        <a:t>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Frequency</a:t>
                      </a:r>
                      <a:endParaRPr lang="pt-PT" sz="1100" b="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kern="100">
                          <a:effectLst/>
                          <a:latin typeface="Fira Sans" panose="020B0503050000020004" pitchFamily="34" charset="0"/>
                        </a:rPr>
                        <a:t>3.3</a:t>
                      </a:r>
                      <a:endParaRPr lang="pt-PT" sz="110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311180"/>
                  </a:ext>
                </a:extLst>
              </a:tr>
              <a:tr h="210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Pot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</a:rPr>
                        <a:t>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Change</a:t>
                      </a:r>
                      <a:endParaRPr lang="pt-PT" sz="1100" b="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kern="100">
                          <a:effectLst/>
                          <a:latin typeface="Fira Sans" panose="020B0503050000020004" pitchFamily="34" charset="0"/>
                        </a:rPr>
                        <a:t>3.1</a:t>
                      </a:r>
                      <a:endParaRPr lang="pt-PT" sz="110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34991238"/>
                  </a:ext>
                </a:extLst>
              </a:tr>
              <a:tr h="210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Plant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</a:rPr>
                        <a:t>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Acclimatization</a:t>
                      </a:r>
                      <a:endParaRPr lang="pt-PT" sz="1100" b="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kern="100">
                          <a:effectLst/>
                          <a:latin typeface="Fira Sans" panose="020B0503050000020004" pitchFamily="34" charset="0"/>
                        </a:rPr>
                        <a:t>3.5</a:t>
                      </a:r>
                      <a:endParaRPr lang="pt-PT" sz="110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09914955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F4AF3710-2E03-3CB9-258F-D87725067954}"/>
              </a:ext>
            </a:extLst>
          </p:cNvPr>
          <p:cNvSpPr txBox="1"/>
          <p:nvPr/>
        </p:nvSpPr>
        <p:spPr>
          <a:xfrm>
            <a:off x="2557345" y="3400391"/>
            <a:ext cx="38954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>
                <a:solidFill>
                  <a:schemeClr val="accent1"/>
                </a:solidFill>
                <a:latin typeface="Fira Sans" panose="020B0503050000020004" pitchFamily="34" charset="0"/>
              </a:rPr>
              <a:t>* </a:t>
            </a:r>
            <a:r>
              <a:rPr lang="pt-PT" sz="800" err="1">
                <a:solidFill>
                  <a:schemeClr val="accent1"/>
                </a:solidFill>
                <a:latin typeface="Fira Sans" panose="020B0503050000020004" pitchFamily="34" charset="0"/>
              </a:rPr>
              <a:t>Scale</a:t>
            </a:r>
            <a:r>
              <a:rPr lang="pt-PT" sz="800">
                <a:solidFill>
                  <a:schemeClr val="accent1"/>
                </a:solidFill>
                <a:latin typeface="Fira Sans" panose="020B0503050000020004" pitchFamily="34" charset="0"/>
              </a:rPr>
              <a:t> </a:t>
            </a:r>
            <a:r>
              <a:rPr lang="pt-PT" sz="800" err="1">
                <a:solidFill>
                  <a:schemeClr val="accent1"/>
                </a:solidFill>
                <a:latin typeface="Fira Sans" panose="020B0503050000020004" pitchFamily="34" charset="0"/>
              </a:rPr>
              <a:t>of</a:t>
            </a:r>
            <a:r>
              <a:rPr lang="pt-PT" sz="800">
                <a:solidFill>
                  <a:schemeClr val="accent1"/>
                </a:solidFill>
                <a:latin typeface="Fira Sans" panose="020B0503050000020004" pitchFamily="34" charset="0"/>
              </a:rPr>
              <a:t> 0-5, </a:t>
            </a:r>
            <a:r>
              <a:rPr lang="pt-PT" sz="800" err="1">
                <a:solidFill>
                  <a:schemeClr val="accent1"/>
                </a:solidFill>
                <a:latin typeface="Fira Sans" panose="020B0503050000020004" pitchFamily="34" charset="0"/>
              </a:rPr>
              <a:t>with</a:t>
            </a:r>
            <a:r>
              <a:rPr lang="pt-PT" sz="800">
                <a:solidFill>
                  <a:schemeClr val="accent1"/>
                </a:solidFill>
                <a:latin typeface="Fira Sans" panose="020B0503050000020004" pitchFamily="34" charset="0"/>
              </a:rPr>
              <a:t> 0 </a:t>
            </a:r>
            <a:r>
              <a:rPr lang="pt-PT" sz="800" err="1">
                <a:solidFill>
                  <a:schemeClr val="accent1"/>
                </a:solidFill>
                <a:latin typeface="Fira Sans" panose="020B0503050000020004" pitchFamily="34" charset="0"/>
              </a:rPr>
              <a:t>being</a:t>
            </a:r>
            <a:r>
              <a:rPr lang="pt-PT" sz="800">
                <a:solidFill>
                  <a:schemeClr val="accent1"/>
                </a:solidFill>
                <a:latin typeface="Fira Sans" panose="020B0503050000020004" pitchFamily="34" charset="0"/>
              </a:rPr>
              <a:t> “</a:t>
            </a:r>
            <a:r>
              <a:rPr lang="pt-PT" sz="800" err="1">
                <a:solidFill>
                  <a:schemeClr val="accent1"/>
                </a:solidFill>
                <a:latin typeface="Fira Sans" panose="020B0503050000020004" pitchFamily="34" charset="0"/>
              </a:rPr>
              <a:t>Not</a:t>
            </a:r>
            <a:r>
              <a:rPr lang="pt-PT" sz="800">
                <a:solidFill>
                  <a:schemeClr val="accent1"/>
                </a:solidFill>
                <a:latin typeface="Fira Sans" panose="020B0503050000020004" pitchFamily="34" charset="0"/>
              </a:rPr>
              <a:t> a </a:t>
            </a:r>
            <a:r>
              <a:rPr lang="pt-PT" sz="800" err="1">
                <a:solidFill>
                  <a:schemeClr val="accent1"/>
                </a:solidFill>
                <a:latin typeface="Fira Sans" panose="020B0503050000020004" pitchFamily="34" charset="0"/>
              </a:rPr>
              <a:t>Problem</a:t>
            </a:r>
            <a:r>
              <a:rPr lang="pt-PT" sz="800">
                <a:solidFill>
                  <a:schemeClr val="accent1"/>
                </a:solidFill>
                <a:latin typeface="Fira Sans" panose="020B0503050000020004" pitchFamily="34" charset="0"/>
              </a:rPr>
              <a:t>” </a:t>
            </a:r>
            <a:r>
              <a:rPr lang="pt-PT" sz="800" err="1">
                <a:solidFill>
                  <a:schemeClr val="accent1"/>
                </a:solidFill>
                <a:latin typeface="Fira Sans" panose="020B0503050000020004" pitchFamily="34" charset="0"/>
              </a:rPr>
              <a:t>and</a:t>
            </a:r>
            <a:r>
              <a:rPr lang="pt-PT" sz="800">
                <a:solidFill>
                  <a:schemeClr val="accent1"/>
                </a:solidFill>
                <a:latin typeface="Fira Sans" panose="020B0503050000020004" pitchFamily="34" charset="0"/>
              </a:rPr>
              <a:t> 5 </a:t>
            </a:r>
            <a:r>
              <a:rPr lang="pt-PT" sz="800" err="1">
                <a:solidFill>
                  <a:schemeClr val="accent1"/>
                </a:solidFill>
                <a:latin typeface="Fira Sans" panose="020B0503050000020004" pitchFamily="34" charset="0"/>
              </a:rPr>
              <a:t>being</a:t>
            </a:r>
            <a:r>
              <a:rPr lang="pt-PT" sz="800">
                <a:solidFill>
                  <a:schemeClr val="accent1"/>
                </a:solidFill>
                <a:latin typeface="Fira Sans" panose="020B0503050000020004" pitchFamily="34" charset="0"/>
              </a:rPr>
              <a:t> “</a:t>
            </a:r>
            <a:r>
              <a:rPr lang="pt-PT" sz="800" err="1">
                <a:solidFill>
                  <a:schemeClr val="accent1"/>
                </a:solidFill>
                <a:latin typeface="Fira Sans" panose="020B0503050000020004" pitchFamily="34" charset="0"/>
              </a:rPr>
              <a:t>Very</a:t>
            </a:r>
            <a:r>
              <a:rPr lang="pt-PT" sz="800">
                <a:solidFill>
                  <a:schemeClr val="accent1"/>
                </a:solidFill>
                <a:latin typeface="Fira Sans" panose="020B0503050000020004" pitchFamily="34" charset="0"/>
              </a:rPr>
              <a:t> </a:t>
            </a:r>
            <a:r>
              <a:rPr lang="pt-PT" sz="800" err="1">
                <a:solidFill>
                  <a:schemeClr val="accent1"/>
                </a:solidFill>
                <a:latin typeface="Fira Sans" panose="020B0503050000020004" pitchFamily="34" charset="0"/>
              </a:rPr>
              <a:t>Problematic</a:t>
            </a:r>
            <a:r>
              <a:rPr lang="pt-PT" sz="800">
                <a:solidFill>
                  <a:schemeClr val="accent1"/>
                </a:solidFill>
                <a:latin typeface="Fira Sans" panose="020B0503050000020004" pitchFamily="34" charset="0"/>
              </a:rPr>
              <a:t>”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F88FB12-9A8C-F045-B7A6-0A71F2E9AD49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82225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88E85C5-CD16-6AFA-638E-F5AD3C07A9CD}"/>
              </a:ext>
            </a:extLst>
          </p:cNvPr>
          <p:cNvSpPr txBox="1">
            <a:spLocks/>
          </p:cNvSpPr>
          <p:nvPr/>
        </p:nvSpPr>
        <p:spPr>
          <a:xfrm>
            <a:off x="1888273" y="128174"/>
            <a:ext cx="5679688" cy="5929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>
                <a:latin typeface="Lexend Exa" panose="020B0604020202020204" charset="0"/>
              </a:rPr>
              <a:t>Questionnaire &amp; Interviews</a:t>
            </a:r>
          </a:p>
          <a:p>
            <a:r>
              <a:rPr lang="en-GB" sz="1600">
                <a:latin typeface="Lexend Exa" panose="020B0604020202020204" charset="0"/>
              </a:rPr>
              <a:t>Main Challenges and Useful Functionalities</a:t>
            </a:r>
            <a:endParaRPr lang="en-GB">
              <a:latin typeface="Lexend Exa" panose="020B0604020202020204" charset="0"/>
            </a:endParaRP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E05E4599-7FC8-8FB1-94D4-73DF6974B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301774"/>
              </p:ext>
            </p:extLst>
          </p:nvPr>
        </p:nvGraphicFramePr>
        <p:xfrm>
          <a:off x="2427249" y="1630578"/>
          <a:ext cx="4289502" cy="188234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215801">
                  <a:extLst>
                    <a:ext uri="{9D8B030D-6E8A-4147-A177-3AD203B41FA5}">
                      <a16:colId xmlns:a16="http://schemas.microsoft.com/office/drawing/2014/main" val="679869438"/>
                    </a:ext>
                  </a:extLst>
                </a:gridCol>
                <a:gridCol w="1073701">
                  <a:extLst>
                    <a:ext uri="{9D8B030D-6E8A-4147-A177-3AD203B41FA5}">
                      <a16:colId xmlns:a16="http://schemas.microsoft.com/office/drawing/2014/main" val="3419592072"/>
                    </a:ext>
                  </a:extLst>
                </a:gridCol>
              </a:tblGrid>
              <a:tr h="2684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kern="100" err="1">
                          <a:effectLst/>
                          <a:latin typeface="Fira Sans" panose="020B0503050000020004" pitchFamily="34" charset="0"/>
                        </a:rPr>
                        <a:t>Functionalities</a:t>
                      </a:r>
                      <a:endParaRPr lang="pt-PT" sz="110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050" kern="100" err="1">
                          <a:effectLst/>
                          <a:latin typeface="Fira Sans" panose="020B0503050000020004" pitchFamily="34" charset="0"/>
                        </a:rPr>
                        <a:t>Utility</a:t>
                      </a:r>
                      <a:r>
                        <a:rPr lang="pt-PT" sz="1050" kern="100">
                          <a:effectLst/>
                          <a:latin typeface="Fira Sans" panose="020B0503050000020004" pitchFamily="34" charset="0"/>
                        </a:rPr>
                        <a:t> Index*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7057467"/>
                  </a:ext>
                </a:extLst>
              </a:tr>
              <a:tr h="210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Suggestion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</a:rPr>
                        <a:t>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of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</a:rPr>
                        <a:t>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Optimal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</a:rPr>
                        <a:t>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Growth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</a:rPr>
                        <a:t>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Conditions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</a:rPr>
                        <a:t> for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Plants</a:t>
                      </a:r>
                      <a:endParaRPr lang="pt-PT" sz="1100" b="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kern="1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07702545"/>
                  </a:ext>
                </a:extLst>
              </a:tr>
              <a:tr h="210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Plant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</a:rPr>
                        <a:t>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Inventory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</a:rPr>
                        <a:t>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and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</a:rPr>
                        <a:t>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Condition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</a:rPr>
                        <a:t>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Monitorization</a:t>
                      </a:r>
                      <a:endParaRPr lang="pt-PT" sz="1100" b="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kern="1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10135274"/>
                  </a:ext>
                </a:extLst>
              </a:tr>
              <a:tr h="210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Task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</a:rPr>
                        <a:t> Management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and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</a:rPr>
                        <a:t>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Scheduling</a:t>
                      </a:r>
                      <a:endParaRPr lang="pt-PT" sz="1100" b="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kern="1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62333097"/>
                  </a:ext>
                </a:extLst>
              </a:tr>
              <a:tr h="210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Sensors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</a:rPr>
                        <a:t>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Integration</a:t>
                      </a:r>
                      <a:endParaRPr lang="pt-PT" sz="1100" b="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kern="1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311180"/>
                  </a:ext>
                </a:extLst>
              </a:tr>
              <a:tr h="210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Task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</a:rPr>
                        <a:t>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Notifications</a:t>
                      </a:r>
                      <a:endParaRPr lang="pt-PT" sz="1100" b="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kern="1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34991238"/>
                  </a:ext>
                </a:extLst>
              </a:tr>
              <a:tr h="210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Suggestions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</a:rPr>
                        <a:t>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of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</a:rPr>
                        <a:t> New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Plants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</a:rPr>
                        <a:t> to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</a:rPr>
                        <a:t>Grow</a:t>
                      </a:r>
                      <a:endParaRPr lang="pt-PT" sz="1100" b="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kern="1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09914955"/>
                  </a:ext>
                </a:extLst>
              </a:tr>
              <a:tr h="2104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Tips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From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Other</a:t>
                      </a:r>
                      <a:r>
                        <a:rPr lang="pt-PT" sz="1100" b="0" kern="1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t-PT" sz="1100" b="0" kern="10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Users</a:t>
                      </a:r>
                      <a:endParaRPr lang="pt-PT" sz="1100" b="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kern="1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3744645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DCD0E26D-7F27-84EF-C303-296F1538A692}"/>
              </a:ext>
            </a:extLst>
          </p:cNvPr>
          <p:cNvSpPr txBox="1"/>
          <p:nvPr/>
        </p:nvSpPr>
        <p:spPr>
          <a:xfrm>
            <a:off x="2371491" y="3512921"/>
            <a:ext cx="38954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>
                <a:solidFill>
                  <a:schemeClr val="accent1"/>
                </a:solidFill>
                <a:latin typeface="Fira Sans" panose="020B0503050000020004" pitchFamily="34" charset="0"/>
              </a:rPr>
              <a:t>* </a:t>
            </a:r>
            <a:r>
              <a:rPr lang="pt-PT" sz="800" err="1">
                <a:solidFill>
                  <a:schemeClr val="accent1"/>
                </a:solidFill>
                <a:latin typeface="Fira Sans" panose="020B0503050000020004" pitchFamily="34" charset="0"/>
              </a:rPr>
              <a:t>Scale</a:t>
            </a:r>
            <a:r>
              <a:rPr lang="pt-PT" sz="800">
                <a:solidFill>
                  <a:schemeClr val="accent1"/>
                </a:solidFill>
                <a:latin typeface="Fira Sans" panose="020B0503050000020004" pitchFamily="34" charset="0"/>
              </a:rPr>
              <a:t> </a:t>
            </a:r>
            <a:r>
              <a:rPr lang="pt-PT" sz="800" err="1">
                <a:solidFill>
                  <a:schemeClr val="accent1"/>
                </a:solidFill>
                <a:latin typeface="Fira Sans" panose="020B0503050000020004" pitchFamily="34" charset="0"/>
              </a:rPr>
              <a:t>of</a:t>
            </a:r>
            <a:r>
              <a:rPr lang="pt-PT" sz="800">
                <a:solidFill>
                  <a:schemeClr val="accent1"/>
                </a:solidFill>
                <a:latin typeface="Fira Sans" panose="020B0503050000020004" pitchFamily="34" charset="0"/>
              </a:rPr>
              <a:t> 0-5, </a:t>
            </a:r>
            <a:r>
              <a:rPr lang="pt-PT" sz="800" err="1">
                <a:solidFill>
                  <a:schemeClr val="accent1"/>
                </a:solidFill>
                <a:latin typeface="Fira Sans" panose="020B0503050000020004" pitchFamily="34" charset="0"/>
              </a:rPr>
              <a:t>with</a:t>
            </a:r>
            <a:r>
              <a:rPr lang="pt-PT" sz="800">
                <a:solidFill>
                  <a:schemeClr val="accent1"/>
                </a:solidFill>
                <a:latin typeface="Fira Sans" panose="020B0503050000020004" pitchFamily="34" charset="0"/>
              </a:rPr>
              <a:t> 0 </a:t>
            </a:r>
            <a:r>
              <a:rPr lang="pt-PT" sz="800" err="1">
                <a:solidFill>
                  <a:schemeClr val="accent1"/>
                </a:solidFill>
                <a:latin typeface="Fira Sans" panose="020B0503050000020004" pitchFamily="34" charset="0"/>
              </a:rPr>
              <a:t>being</a:t>
            </a:r>
            <a:r>
              <a:rPr lang="pt-PT" sz="800">
                <a:solidFill>
                  <a:schemeClr val="accent1"/>
                </a:solidFill>
                <a:latin typeface="Fira Sans" panose="020B0503050000020004" pitchFamily="34" charset="0"/>
              </a:rPr>
              <a:t> “</a:t>
            </a:r>
            <a:r>
              <a:rPr lang="pt-PT" sz="800" err="1">
                <a:solidFill>
                  <a:schemeClr val="accent1"/>
                </a:solidFill>
                <a:latin typeface="Fira Sans" panose="020B0503050000020004" pitchFamily="34" charset="0"/>
              </a:rPr>
              <a:t>Not</a:t>
            </a:r>
            <a:r>
              <a:rPr lang="pt-PT" sz="800">
                <a:solidFill>
                  <a:schemeClr val="accent1"/>
                </a:solidFill>
                <a:latin typeface="Fira Sans" panose="020B0503050000020004" pitchFamily="34" charset="0"/>
              </a:rPr>
              <a:t> </a:t>
            </a:r>
            <a:r>
              <a:rPr lang="pt-PT" sz="800" err="1">
                <a:solidFill>
                  <a:schemeClr val="accent1"/>
                </a:solidFill>
                <a:latin typeface="Fira Sans" panose="020B0503050000020004" pitchFamily="34" charset="0"/>
              </a:rPr>
              <a:t>Useful</a:t>
            </a:r>
            <a:r>
              <a:rPr lang="pt-PT" sz="800">
                <a:solidFill>
                  <a:schemeClr val="accent1"/>
                </a:solidFill>
                <a:latin typeface="Fira Sans" panose="020B0503050000020004" pitchFamily="34" charset="0"/>
              </a:rPr>
              <a:t>” </a:t>
            </a:r>
            <a:r>
              <a:rPr lang="pt-PT" sz="800" err="1">
                <a:solidFill>
                  <a:schemeClr val="accent1"/>
                </a:solidFill>
                <a:latin typeface="Fira Sans" panose="020B0503050000020004" pitchFamily="34" charset="0"/>
              </a:rPr>
              <a:t>and</a:t>
            </a:r>
            <a:r>
              <a:rPr lang="pt-PT" sz="800">
                <a:solidFill>
                  <a:schemeClr val="accent1"/>
                </a:solidFill>
                <a:latin typeface="Fira Sans" panose="020B0503050000020004" pitchFamily="34" charset="0"/>
              </a:rPr>
              <a:t> 5 </a:t>
            </a:r>
            <a:r>
              <a:rPr lang="pt-PT" sz="800" err="1">
                <a:solidFill>
                  <a:schemeClr val="accent1"/>
                </a:solidFill>
                <a:latin typeface="Fira Sans" panose="020B0503050000020004" pitchFamily="34" charset="0"/>
              </a:rPr>
              <a:t>being</a:t>
            </a:r>
            <a:r>
              <a:rPr lang="pt-PT" sz="800">
                <a:solidFill>
                  <a:schemeClr val="accent1"/>
                </a:solidFill>
                <a:latin typeface="Fira Sans" panose="020B0503050000020004" pitchFamily="34" charset="0"/>
              </a:rPr>
              <a:t> “</a:t>
            </a:r>
            <a:r>
              <a:rPr lang="pt-PT" sz="800" err="1">
                <a:solidFill>
                  <a:schemeClr val="accent1"/>
                </a:solidFill>
                <a:latin typeface="Fira Sans" panose="020B0503050000020004" pitchFamily="34" charset="0"/>
              </a:rPr>
              <a:t>Very</a:t>
            </a:r>
            <a:r>
              <a:rPr lang="pt-PT" sz="800">
                <a:solidFill>
                  <a:schemeClr val="accent1"/>
                </a:solidFill>
                <a:latin typeface="Fira Sans" panose="020B0503050000020004" pitchFamily="34" charset="0"/>
              </a:rPr>
              <a:t> </a:t>
            </a:r>
            <a:r>
              <a:rPr lang="pt-PT" sz="800" err="1">
                <a:solidFill>
                  <a:schemeClr val="accent1"/>
                </a:solidFill>
                <a:latin typeface="Fira Sans" panose="020B0503050000020004" pitchFamily="34" charset="0"/>
              </a:rPr>
              <a:t>Useful</a:t>
            </a:r>
            <a:r>
              <a:rPr lang="pt-PT" sz="800">
                <a:solidFill>
                  <a:schemeClr val="accent1"/>
                </a:solidFill>
                <a:latin typeface="Fira Sans" panose="020B0503050000020004" pitchFamily="34" charset="0"/>
              </a:rPr>
              <a:t>”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270357-EB00-9D4A-BBA9-13AF83E2948B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5</a:t>
            </a:r>
          </a:p>
        </p:txBody>
      </p:sp>
      <p:sp>
        <p:nvSpPr>
          <p:cNvPr id="3" name="Parêntese esquerdo 2">
            <a:extLst>
              <a:ext uri="{FF2B5EF4-FFF2-40B4-BE49-F238E27FC236}">
                <a16:creationId xmlns:a16="http://schemas.microsoft.com/office/drawing/2014/main" id="{9FD53BC2-5CE4-98AD-4B7C-47A372D34B1B}"/>
              </a:ext>
            </a:extLst>
          </p:cNvPr>
          <p:cNvSpPr/>
          <p:nvPr/>
        </p:nvSpPr>
        <p:spPr>
          <a:xfrm rot="10800000">
            <a:off x="6772508" y="1887287"/>
            <a:ext cx="349405" cy="989728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EB89B97-E285-F4CA-6AA0-93DFD168A499}"/>
              </a:ext>
            </a:extLst>
          </p:cNvPr>
          <p:cNvSpPr txBox="1"/>
          <p:nvPr/>
        </p:nvSpPr>
        <p:spPr>
          <a:xfrm>
            <a:off x="7309093" y="2212874"/>
            <a:ext cx="102299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241030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4EF9F0B-7511-5C97-91E1-0FA2DEB23E46}"/>
              </a:ext>
            </a:extLst>
          </p:cNvPr>
          <p:cNvSpPr/>
          <p:nvPr/>
        </p:nvSpPr>
        <p:spPr>
          <a:xfrm>
            <a:off x="1427491" y="2259980"/>
            <a:ext cx="4267065" cy="376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>
              <a:ln w="12700"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AB2E8232-9BC2-7107-ADCE-3D5F65561EFF}"/>
              </a:ext>
            </a:extLst>
          </p:cNvPr>
          <p:cNvSpPr txBox="1"/>
          <p:nvPr/>
        </p:nvSpPr>
        <p:spPr>
          <a:xfrm>
            <a:off x="1427491" y="1312615"/>
            <a:ext cx="660125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Integration of a feature to help with pest detection and management</a:t>
            </a:r>
          </a:p>
          <a:p>
            <a:endParaRPr lang="en-US" sz="1600">
              <a:latin typeface="Fira Sans Extra Condensed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Plant journalling has appeal to users</a:t>
            </a:r>
          </a:p>
          <a:p>
            <a:pPr marL="285750" indent="-285750">
              <a:buChar char="•"/>
            </a:pPr>
            <a:endParaRPr lang="en-US" sz="1600">
              <a:latin typeface="Fira Sans Extra Condensed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Sensor integration might scare away casual users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88E85C5-CD16-6AFA-638E-F5AD3C07A9CD}"/>
              </a:ext>
            </a:extLst>
          </p:cNvPr>
          <p:cNvSpPr txBox="1">
            <a:spLocks/>
          </p:cNvSpPr>
          <p:nvPr/>
        </p:nvSpPr>
        <p:spPr>
          <a:xfrm>
            <a:off x="1888273" y="128174"/>
            <a:ext cx="5679688" cy="5929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>
                <a:latin typeface="Lexend Exa" panose="020B0604020202020204" charset="0"/>
              </a:rPr>
              <a:t>Questionnaire &amp; Interviews</a:t>
            </a:r>
          </a:p>
          <a:p>
            <a:r>
              <a:rPr lang="en-GB" sz="1600">
                <a:latin typeface="Lexend Exa" panose="020B0604020202020204" charset="0"/>
              </a:rPr>
              <a:t>Main Conclusions</a:t>
            </a:r>
            <a:endParaRPr lang="en-GB">
              <a:latin typeface="Lexend Exa" panose="020B060402020202020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0361D7B-8C88-7DC9-65B7-796E9BC74B89}"/>
              </a:ext>
            </a:extLst>
          </p:cNvPr>
          <p:cNvSpPr txBox="1"/>
          <p:nvPr/>
        </p:nvSpPr>
        <p:spPr>
          <a:xfrm>
            <a:off x="1427491" y="2636054"/>
            <a:ext cx="660125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latin typeface="Fira Sans Extra Condensed"/>
            </a:endParaRPr>
          </a:p>
          <a:p>
            <a:endParaRPr lang="en-US" sz="1600">
              <a:latin typeface="Fira Sans Extra Condensed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Functionalities related to sensor integration separated in a premium category</a:t>
            </a:r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282C3A4E-E1CD-3D7A-E2C0-46D90903B323}"/>
              </a:ext>
            </a:extLst>
          </p:cNvPr>
          <p:cNvCxnSpPr/>
          <p:nvPr/>
        </p:nvCxnSpPr>
        <p:spPr>
          <a:xfrm>
            <a:off x="3546154" y="2636054"/>
            <a:ext cx="0" cy="4714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755DECE-F2E6-1549-B087-9E09888872AF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8322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</p:bldLst>
  </p:timing>
</p:sld>
</file>

<file path=ppt/theme/theme1.xml><?xml version="1.0" encoding="utf-8"?>
<a:theme xmlns:a="http://schemas.openxmlformats.org/drawingml/2006/main" name="Professional Business Plan by Slidesgo">
  <a:themeElements>
    <a:clrScheme name="Personalizado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FBC583"/>
      </a:accent5>
      <a:accent6>
        <a:srgbClr val="F9A846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31</Slides>
  <Notes>16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Professional Business Plan by Slidesgo</vt:lpstr>
      <vt:lpstr>Grow Mate</vt:lpstr>
      <vt:lpstr>The Team </vt:lpstr>
      <vt:lpstr>Context </vt:lpstr>
      <vt:lpstr>Requirements Elicitation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Actors</vt:lpstr>
      <vt:lpstr>PowerPoint Presentation</vt:lpstr>
      <vt:lpstr>Use Cases - Administrator</vt:lpstr>
      <vt:lpstr>Use Cases – User without account</vt:lpstr>
      <vt:lpstr>Use Cases – User with (premium) account</vt:lpstr>
      <vt:lpstr>Non-functional Requirements</vt:lpstr>
      <vt:lpstr>Assumptions &amp; Dependencies </vt:lpstr>
      <vt:lpstr>Domain Model</vt:lpstr>
      <vt:lpstr>PowerPoint Presentation</vt:lpstr>
      <vt:lpstr>Users</vt:lpstr>
      <vt:lpstr>Values and Sensors</vt:lpstr>
      <vt:lpstr>Plant information</vt:lpstr>
      <vt:lpstr>System Architecture</vt:lpstr>
      <vt:lpstr>System Architecture &amp; Deployment</vt:lpstr>
      <vt:lpstr>Milestone Schedule </vt:lpstr>
      <vt:lpstr>Schedule Update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Professional Business Plan</dc:title>
  <cp:revision>1</cp:revision>
  <dcterms:modified xsi:type="dcterms:W3CDTF">2023-03-14T09:12:28Z</dcterms:modified>
</cp:coreProperties>
</file>